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58C8F-E71E-46A7-B745-0051604A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B61EB-B0D7-47BF-8310-FE5A088B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5EFD0-0D62-41DC-94DA-D9EA64B67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DBB18-D89B-4F2D-AD84-B15B0084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A65AA-DB16-450F-BA22-CD1C70BE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D8328-71AE-4601-AC5F-91B1EC7E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B6283-0B71-40DD-9F87-68526272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D5BAB-134B-4FAB-84D5-EB7C1182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E37B7-8908-4168-AC5C-74686DC3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FFF2E-A823-478E-8FA0-B64CCAB9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411A4-1854-4477-B797-C1A4D09E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0110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拼多多多营销策略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拼多多简介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拼多多简介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拼多多成立于2015年，是国内领先的社交电商平台。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总部位于中国上海。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总部地点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创始人为黄峥，曾就职于谷歌中国和创业公司。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创始人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拼多多经历了数年的快速发展，于2018年在纳斯达克上市。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170" b="211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拼多多定位为社交电商平台，以低价团购和分享为核心特色。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涵盖了服饰、家居、数码、美妆等多个品类。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拼多多提供了多种团购模式，如“拼单”、“发起拼团”等，用户可以通过分享到社交平台来降低购买价格。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营销策略概览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拼多多将自身定位为提供高性价比商品的电商平台，以低价策略吸引消费者。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定位为低价平台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主要面向价格敏感的消费者，尤其是三四线城市的居民和广大下沉市场用户。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塑造“实惠、优质、满足大众需求”的品牌形象，强调“人人都能享受实惠购物”的理念。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通过与明星、网红、KOL等合作，进行品牌推广和宣传，扩大品牌影响力。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加强品牌知识产权保护，打击假冒伪劣商品，维护品牌形象和消费者权益。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拼多多与众多知名品牌合作，推出定制款或合作款商品，提升品牌知名度和用户信任度。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拼多多不仅在APP端开展业务，还积极布局微信小程序、网页版等多渠道购物场景。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58" b="2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利用微信等社交平台，通过好友分享、助力砍价等方式，发挥社交电商的优势，提高用户参与度和转化率。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社交属性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推动线上线下融合，与线下门店合作，实现线上线下流量互导，提升用户购物体验。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拼多多以低价、团购、众筹等模式定位产品，吸引价格敏感型消费者。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拼多多对入驻商家有严格的审核机制，确保产品质量。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鼓励商家推出创新产品，满足消费者多样化需求。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拼多多以低价为卖点，通过团购、拼单等方式降低成本。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推出限时折扣、满减等优惠活动，刺激消费者购买。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限时优惠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根据市场需求和竞争情况，灵活调整产品价格。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社交属性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利用微信等社交平台推广，通过分享、助力等方式扩大品牌知名度。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在各大搜索引擎、社交媒体等平台投放广告，提高曝光率。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鼓励消费者在拼多多上评价分享，形成良好口碑传播。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https://d.book118.com/108050110054006030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2024-09-06T19:12:12.994</cp:lastPrinted>
  <dcterms:created xsi:type="dcterms:W3CDTF">2024-09-06T11:12:13Z</dcterms:created>
  <dcterms:modified xsi:type="dcterms:W3CDTF">2024-09-06T11:12:15Z</dcterms:modified>
</cp:coreProperties>
</file>