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B700A7-9591-4346-9A1B-80ABA0322F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A3A8D0-B229-4DD2-8EE4-144B9DEB33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4258EA-C9A4-441C-9999-13C779512E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534DE2-3320-48AB-83C2-3ECAB80B88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F8B880-7C7F-4C3F-90C4-0E5D179984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944608-0530-4B1A-8558-82BCA597E1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B795E7-0568-4CB8-AEC0-0FF18DB190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B12193-D10E-4650-98F6-75D194D9FF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41F4C1-BBCC-4B2C-856A-5BA76DAAB9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3E9014-9E92-43CB-AB73-DF804A8E02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1AD5A1-CCC9-47F4-8B07-4E8D6875B5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051073112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安全卫生食品管理制度</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汇报时间：</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安全卫生食品管理制度概述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安全卫生食品管理制度的核心内容</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安全卫生食品管理制度的实施与监督</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安全卫生食品管理制度的评估与改进</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安全卫生食品管理制度的案例分析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安全卫生食品管理制度概述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557" r="3555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583" r="3058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安全卫生食品管理制度是指为确保食品从生产到消费全过程的安全与卫生而制定的一系列规定、标准和操作程序。</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确保食品质量安全，预防食源性疾病，保障消费者健康，维护社会稳定。</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安全卫生食品管理制度的目的是确保食品的质量安全，从而保障消费者的健康。</a:t>
            </a:r>
          </a:p>
        </p:txBody>
      </p:sp>
      <p:pic>
        <p:nvPicPr>
          <p:cNvPr id="6" name="Picture 6"/>
          <p:cNvPicPr>
            <a:picLocks noChangeAspect="1"/>
          </p:cNvPicPr>
          <p:nvPr/>
        </p:nvPicPr>
        <p:blipFill>
          <a:blip r:embed="rId2"/>
          <a:srcRect l="12667" r="12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保障人民健康</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食品安全是经济发展的基础，一个健全的食品管理制度能够促进食品产业的健康发展，推动经济的稳定增长。</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促进经济发展</a:t>
            </a:r>
          </a:p>
        </p:txBody>
      </p:sp>
      <p:pic>
        <p:nvPicPr>
          <p:cNvPr id="10" name="Picture 10"/>
          <p:cNvPicPr>
            <a:picLocks noChangeAspect="1"/>
          </p:cNvPicPr>
          <p:nvPr/>
        </p:nvPicPr>
        <p:blipFill>
          <a:blip r:embed="rId3"/>
          <a:srcRect l="13667" r="13667"/>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208" r="12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食品安全已经成为国际贸易中的重要因素，一个严格的食品管理制度能够提高出口食品的国际竞争力。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提高国际竞争力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894" b="489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6764" b="1676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制度的历史与发展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起源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早期的食品安全管理主要依靠民间组织和行业自律。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发展历程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随着工业化和城市化的发展，政府开始加强对食品安全的管理，制定了一系列法规和标准。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现代趋势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现代食品安全管理制度更加注重科学性和预防性，强调从农田到餐桌的全过程管理，并加强国际合作与交流。</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安全卫生食品管理制度的核心内容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https://d.book118.com/108051073112006046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9</vt:i4>
      </vt:variant>
    </vt:vector>
  </HeadingPairs>
  <TitlesOfParts>
    <vt:vector baseType="lpstr" size="14">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2024-09-27T16:01:03.024</cp:lastPrinted>
  <dcterms:created xsi:type="dcterms:W3CDTF">2024-09-27T08:01:03Z</dcterms:created>
  <dcterms:modified xsi:type="dcterms:W3CDTF">2024-09-27T08:01:05Z</dcterms:modified>
</cp:coreProperties>
</file>