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CEB8B-4A6A-40BB-8EC4-54357BA0D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224D5-8036-47EE-8BEE-9AC983BB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A6511-245A-4FE5-909E-DC4050A67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556DB-D075-400B-8839-5739AC6F6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73F5C1-A52A-4D4D-89F8-A9EA3484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383F0-5469-41A8-895D-B93D186C6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8C782-E8E3-4583-888E-3DE8C93FB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5E894-2104-4E67-AAF7-1341DFA38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68315-BED1-4594-876E-553226A4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675E8-70E7-4126-A6BE-342164413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C953D-ED4D-46B2-A012-311BE6440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52117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生产车间安全操作规程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个人防护用品选择与佩戴方法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应急处理措施及逃生自救方法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车间日常巡查与整改落实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确保员工人身安全，防止工伤事故的发生。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保障生产设备安全稳定运行，提高生产效率。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遵守国家法律法规，履行企业社会责任。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750" b="7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适用于生产车间内所有员工，包括操作工人、技术人员、管理人员等。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适用于生产车间内各类生产设备、生产线以及各种零部件和原材料。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安全操作基本原则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严格遵守安全操作规程，禁止违章操作。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操作时需佩戴相应的劳动防护用品，如安全帽、防护眼镜、手套等。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发现异常情况应立即停机检查，并及时上报处理。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操作前需对设备进行检查，确保设备正常运行。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生产设备安全操作规范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检查设备外观是否完好，无损坏、无裂纹、无严重锈蚀等现象。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检查设备润滑系统是否正常，油位、油温、油压等参数是否符合要求。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检查设备各部件是否齐全、紧固，无松动、脱落、断裂等现象。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检查设备电气系统是否正常，电缆、电线、开关、指示灯等是否完好，无破损、无裸露、无短路等现象。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7555" b="17555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设备启动前检查事项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68" b="1686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严格遵守设备操作规程，按照规定的操作步骤进行启动、运行和停机。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注意观察设备运行情况，及时发现并处理异常现象，如异响、异味、振动、温升等。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严禁在设备运行时进行任何维修、保养、调整等工作，以免发生危险。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保持设备周围环境整洁，无杂物、无积水、无油污等，确保设备正常运行。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停机后及时清理设备表面和内部的灰尘、油污等杂物，保持设备清洁。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对设备进行必要的维修和调整，确保设备处于良好状态，提高设备使用寿命。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设备停机后维护与保养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按照设备维护计划进行定期保养，如更换润滑油、清洗过滤器、检查紧固部件等。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停机后切断设备电源，关闭相关阀门和开关，确保设备安全。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易燃、易爆、有毒、腐蚀性等危险化学品应分类储存，并设置明显的安全警示标志。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储存场所应符合消防安全要求，配备相应的消防器材和设施，并保持良好状态。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344" b="2234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危险化学品应储存在专用仓库、专用场地或专用储存室内，并由专人负责管理。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危险化学品分类储存要求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使用过程中应穿戴防护服、手套、眼镜等个人防护措施，并尽可能减少与危险化学品直接接触的时间。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使用易燃、易爆等危险化学品时，应严格遵守防火、防爆等安全操作规程，禁止吸烟、明火等危险行为。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687" r="1068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84" r="1038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341" r="634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使用危险化学品前应认真阅读安全技术说明书，了解其理化性质、危害特性和安全操作要点。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危险化学品使用注意事项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https://d.book118.com/108052117067006035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2024-09-14T08:01:17.839</cp:lastPrinted>
  <dcterms:created xsi:type="dcterms:W3CDTF">2024-09-14T00:01:17Z</dcterms:created>
  <dcterms:modified xsi:type="dcterms:W3CDTF">2024-09-14T00:01:19Z</dcterms:modified>
</cp:coreProperties>
</file>