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9AA63-5D01-4CBA-BC13-4BDF17D98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F0C34-BCFB-4AC3-8ABB-B8C19BCC2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6A126-8E89-4347-A3CC-F2AC23DC5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DA98D3-DB94-4D9D-8918-CF5776990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6AC951-AA43-421D-95C0-AFB0EE8BA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1AA2FD-635C-4019-828E-8B5EEF023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E1D324-2ABD-4D3C-A1A9-1F6C07A86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97D92-34B8-415D-A0A1-FFD3014FA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22727F-1F11-4D63-801E-7CA96F0A0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FA4CF-6499-4EC9-A6CA-DE5BE177F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95D0E-59FC-4BB7-8048-F104FCCC7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530661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营销活动措施和方法总结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营销活动概述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营销活动的措施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营销活动的方法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营销活动的效果评估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营销活动的未来展望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营销活动概述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营销活动的定义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营销活动的重要性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营销活动是指企业为了实现营销目标，通过各种手段和方式，向目标市场传递有关产品、服务和品牌的信息，激发和满足消费者需求，促进销售和提升品牌形象的一系列活动。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营销活动是企业实现销售目标、提升品牌价值和增强市场竞争力的关键手段。通过有效的营销活动，企业可以更好地满足消费者需求，提高市场份额和销售额，同时提升品牌知名度和美誉度。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营销活动的定义和重要性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根据不同的分类标准，营销活动可以分为多种类型。例如，按照营销目的可以分为品牌营销、销售促进、产品推广等；按照营销手段可以分为广告、公关、促销、数字营销等。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营销活动的分类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活动具有针对性、创新性、互动性和效益性等特点。企业可以根据不同的目标市场和消费者需求，制定有针对性的营销策略和活动；同时，通过不断创新和尝试新的营销手段，提高活动的吸引力和效果；此外，营销活动需要与消费者进行有效的互动，提高参与度和忠诚度；最后，企业需要注重营销活动的效益性，合理分配资源和预算，实现最佳的投入产出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营销活动的特点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营销活动的分类和特点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营销活动的发展历程可以追溯到商品经济出现之初。随着经济的发展和市场竞争的加剧，营销活动的手段和方式也不断演变和创新。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营销活动的历史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市场环境的变化，营销活动也在不断发展和演变。例如，数字营销的兴起，社交媒体和移动互联网的普及，为营销活动提供了更多的渠道和手段。未来，随着人工智能、大数据等新技术的应用，营销活动将更加精准、智能化和个性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营销活动的发展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营销活动的历史和发展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营销活动的措施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确保产品的高品质，是吸引和保留消费者的关键。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不断研发新产品，满足消费者不断变化的需求。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明确产品的目标市场和定位，以更好地满足特定群体的需求。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产品营销措施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根据市场需求、竞争状况和产品定位制定合理的价格策略。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提供价格优惠和折扣，以吸引消费者并增加购买意愿。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折扣与优惠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根据市场变化和消费者反馈，灵活调整定价策略。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定价策略调整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价格营销措施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选择合适的销售渠道，如线上、线下或两者结合，以满足不同消费者的购买习惯。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有效管理销售渠道，确保产品能够快速、准确地到达目标市场。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积极开拓新的销售渠道，以扩大市场份额。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渠道营销措施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通过各种广告媒体进行宣传推广，提高产品知名度和品牌形象。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举办促销活动，如买一送一、满额减免等，以刺激消费者购买。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组织公关活动，如赞助、公益活动等，提高品牌形象和社会影响力。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促销营销措施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营销活动的方法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https://d.book118.com/108053066114006036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2024-09-16T04:26:14.679</cp:lastPrinted>
  <dcterms:created xsi:type="dcterms:W3CDTF">2024-09-15T20:26:14Z</dcterms:created>
  <dcterms:modified xsi:type="dcterms:W3CDTF">2024-09-15T20:26:16Z</dcterms:modified>
</cp:coreProperties>
</file>