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F70B4-E25C-4AA3-8991-A241A37CFE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EC2AA1-6B6D-4B05-8825-8A5228350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BAD5C1-1A74-4D00-8C08-5273F3E90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5315B-C631-4222-8F4A-D92B4FFA4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FBC6F6-ACA3-4A4C-ABF7-65736DA8EF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6F0143-6437-4358-9D3F-96BD6BD7B1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6D0799-4D45-4F46-A9B0-992ABE870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239C4-7543-4AA0-BB31-F42A1D92F3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16889-F233-41F2-8082-631B657FD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87C5F-5E71-438A-987A-8F67DB6695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8DD98E-E1C0-4732-9FAB-C314F9AF05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05402602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录用国家公务员任职定级暂行规定\n## 1.新录用国家公务员任职定级暂行规定概述\n### 1.1新录用国家公务员的定义与范围\n### 1.2任职定级的目的与意义\n### 1.3暂行规定的历史沿革与修订情况\n## 2.新录用国家公务员任职定级的基本原则\n### 2.1按需设岗、按岗定员原则\n### 2.2德才兼备、以德为先原则\n### 2.3公平、公正、公开原则\n## 3.新录用国家公务员任职定级的等级与标准\n### 3.1职务序列与级别划分\n### 3.2任职定级的基本条件与要求\n### 3.3任职定级的考核与评定标准\n## 4.新录用国家公务员任职定级的程序与流程\n### 4.1个人申报与资格审查\n### 4.2考核评定与民主测评\n### 4.3审批与备案程序\n## 5.新录用国家公务员任职定级的监督与违规处理\n### 5.1监督机构的设置与职责\n### 5.2违规行为的认定与处理\n### 5.3申诉与救济途径\n## 6.新录用国家公务员任职定级暂行规定的实施与完善\n### 6.1暂行规定的宣传与培训\n### 6.2实施过程中的问题与挑战\n### 6.3暂行规定的修订与完善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500"/>
              <a:t>新录用国家公务员任职定级暂行规定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新录用国家公务员任职定级暂行规定概述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新录用国家公务员的定义</a:t>
                </a:r>
                <a:endParaRPr/>
              </a:p>
            </p:txBody>
          </p:sp>
          <p:sp>
            <p:nvSpPr>
              <p:cNvPr id="21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国家机关依法录用并办理录用手续的工作人员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在行政编制、事业编制内的工作人员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履行公职、由国家财政负担工资福利的工作人员</a:t>
                </a:r>
                <a:endParaRPr/>
              </a:p>
            </p:txBody>
          </p:sp>
          <p:sp>
            <p:nvSpPr>
              <p:cNvPr id="22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新录用国家公务员的范围</a:t>
                </a:r>
                <a:endParaRPr/>
              </a:p>
            </p:txBody>
          </p:sp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政府部门及其直属机构的工作人员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审判机关、检察机关的工作人员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事业单位、社会团体的工作人员</a:t>
                </a:r>
                <a:endParaRPr/>
              </a:p>
            </p:txBody>
          </p:sp>
          <p:sp>
            <p:nvSpPr>
              <p:cNvPr id="22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新录用国家公务员的定义与范围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任职定级的目的与意义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任职定级的目的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确定新录用国家公务员的职务和级别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保障公务员的合法权益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促进公务员队伍的建设和发展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任职定级的意义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有利于合理使用人才，提高公务员队伍的整体素质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有利于激发公务员的工作积极性和创造性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有利于建立健全公务员激励和约束机制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暂行规定的历史沿革与修订情况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暂行规定的历史沿革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1994年颁布《国家公务员暂行条例》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2006年颁布《中华人民共和国公务员法》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2019年修订《中华人民共和国公务员法》</a:t>
                </a:r>
                <a:endParaRPr/>
              </a:p>
            </p:txBody>
          </p:sp>
          <p:pic>
            <p:nvPicPr>
              <p:cNvPr id="25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暂行规定的修订情况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2019年修订后的公务员法对任职定级规定进行了完善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明确了职务序列、级别划分和任职定级的原则、标准、程序等内容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加强了对公务员任职定级的监督和管理</a:t>
                </a:r>
                <a:endParaRPr/>
              </a:p>
            </p:txBody>
          </p:sp>
          <p:pic>
            <p:nvPicPr>
              <p:cNvPr id="25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新录用国家公务员任职定级的基本原则</a:t>
            </a:r>
            <a:endParaRPr/>
          </a:p>
        </p:txBody>
      </p:sp>
      <p:sp>
        <p:nvSpPr>
          <p:cNvPr id="26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按需设岗原则</a:t>
                </a:r>
                <a:endParaRPr/>
              </a:p>
            </p:txBody>
          </p:sp>
          <p:sp>
            <p:nvSpPr>
              <p:cNvPr id="26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根据国家机关的职能和工作需要设置岗位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考虑公务员队伍的结构和规模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兼顾公务员的个人发展和工作需要</a:t>
                </a:r>
                <a:endParaRPr/>
              </a:p>
            </p:txBody>
          </p:sp>
          <p:sp>
            <p:nvSpPr>
              <p:cNvPr id="26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按岗定员原则</a:t>
                </a:r>
                <a:endParaRPr/>
              </a:p>
            </p:txBody>
          </p:sp>
          <p:sp>
            <p:nvSpPr>
              <p:cNvPr id="27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根据岗位的职责和任务确定所需公务员的数量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考虑公务员的素质和能力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兼顾公务员的工作绩效和激励机制</a:t>
                </a:r>
                <a:endParaRPr/>
              </a:p>
            </p:txBody>
          </p:sp>
          <p:sp>
            <p:nvSpPr>
              <p:cNvPr id="27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按需设岗、按岗定员原则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德才兼备原则</a:t>
                </a:r>
                <a:endParaRPr/>
              </a:p>
            </p:txBody>
          </p:sp>
          <p:sp>
            <p:nvSpPr>
              <p:cNvPr id="28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选拔和任用公务员既要注重才能，也要注重品德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选拔和任用公务员要全面考察其政治素质、业务能力和工作业绩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选拔和任用公务员要关注其发展潜力和发展潜力</a:t>
                </a:r>
                <a:endParaRPr/>
              </a:p>
            </p:txBody>
          </p:sp>
          <p:sp>
            <p:nvSpPr>
              <p:cNvPr id="28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以德为先原则</a:t>
                </a:r>
                <a:endParaRPr/>
              </a:p>
            </p:txBody>
          </p:sp>
          <p:sp>
            <p:nvSpPr>
              <p:cNvPr id="29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重视公务员的道德品质和政治素养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选拔和任用公务员要把德放在首位，德才兼备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选拔和任用公务员要注重公务员的道德行为和职业道德</a:t>
                </a:r>
                <a:endParaRPr/>
              </a:p>
            </p:txBody>
          </p:sp>
          <p:sp>
            <p:nvSpPr>
              <p:cNvPr id="29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德才兼备、以德为先原则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8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9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300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3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国家公务员任职定级要公平对待每一个公务员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消除歧视和不公平现象，保障公务员的合法权益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公平原则要求任职定级的规定和程序要公平合理</a:t>
                </a:r>
                <a:endParaRPr/>
              </a:p>
            </p:txBody>
          </p:sp>
          <p:sp>
            <p:nvSpPr>
              <p:cNvPr id="303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4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3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国家公务员任职定级要公正评价公务员的德才表现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公正原则要求任职定级的标准和程序要公正无私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公正原则要求任职定级的监督和管理要公正严明</a:t>
                </a:r>
                <a:endParaRPr/>
              </a:p>
            </p:txBody>
          </p:sp>
          <p:sp>
            <p:nvSpPr>
              <p:cNvPr id="307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8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公开原则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1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国家公务员任职定级要公开任职定级的规定和程序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公开原则要求任职定级的信息要公开透明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公开原则要求任职定级的监督和管理要公开进行</a:t>
                </a:r>
                <a:endParaRPr/>
              </a:p>
            </p:txBody>
          </p:sp>
          <p:sp>
            <p:nvSpPr>
              <p:cNvPr id="311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公平、公正、公开原则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新录用国家公务员任职定级的等级与标准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职务序列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国家公务员职务序列分为领导职务和非领导职务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领导职务包括国家级正职、国家级副职、省部级正职、省部级副职等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非领导职务包括巡视员、副巡视员、调研员、副调研员等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级别划分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国家公务员级别分为12个级别，包括1-7级为领导职务，8-12级为非领导职务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级别划分依据公务员的职务、德才表现、工作实绩等因素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级别与职务相对应，职务变动，级别相应调整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职务序列与级别划分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任职定级的基本条件与要求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基本条件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具备中华人民共和国国籍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具有良好的政治素质和道德品质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身体健康，具备正常履行职责的身体条件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具备与职务相应的专业知识和业务能力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具备与职务相应的工作经验和实际工作能力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具备与职务相应的素质和能力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考核标准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考核内容主要包括德、能、勤、绩、廉等方面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考核标准要客观、公正、合理，易于操作和考核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考核结果要作为任职定级的重要依据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评定标准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评定标准要依据考核结果和公务员的德才表现、工作实绩等因素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评定标准要公平、公正、公开，易于理解和接受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评定结果要作为任职定级的依据，确保公务员的合法权益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任职定级的考核与评定标准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https://d.book118.com/108054026026006042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新录用国家公务员任职定级暂行规定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2024-09-21T05:27:22.769</cp:lastPrinted>
  <dcterms:created xsi:type="dcterms:W3CDTF">2024-09-20T21:27:22Z</dcterms:created>
  <dcterms:modified xsi:type="dcterms:W3CDTF">2024-09-20T21:27:24Z</dcterms:modified>
</cp:coreProperties>
</file>