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9C75-009E-4D64-914E-D026EABFD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48999-C0F9-4FCC-9A39-2CB38BF36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92B9B-1353-4733-BA6B-2283B63E2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DA1AC-3B65-4DB7-AC2C-7BFD717B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88574-2DCE-468C-99A4-81EEAB39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7E6CA-EA3F-4B22-97CC-C0A865B7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DE316-E8E3-4204-8A65-DF87B06B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FE6BB-0854-4C6E-B47E-AC08B6EA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AE55A-C6B1-443A-A666-7B19C7F34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C864A-5C3D-4E0C-A0F5-2D94EA716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63DB2-2764-4733-B566-56CF874CB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6022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痹症的中医护理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痹症概述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中医护理理念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痹症的中医护理方法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痹症的日常护理与预防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案例分享与效果评估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痹症概述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2500" b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1875" r="218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25" r="166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痹症是指由于人体正气不足，卫外不固，感受风、寒、湿、热等外邪，导致经络痹阻，气血运行不畅，引起以肌肉、筋骨、关节发生疼痛、酸楚、麻木、重着、灼热、屈伸不利，甚或关节肿大变形为主要临床表现的病症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痹症概述 痹症的定义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关节疼痛游走不定，遇风加重，得热痛减。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关节疼痛剧烈，遇寒加重，得温痛减。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痹症概述 痹症的定义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关节肌肉重着、麻木、肿胀，活动不利。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关节红肿疼痛，得冷稍舒，伴发热、口渴、烦闷不安。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痹症概述 痹症的定义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正气不足是痹症发生的内在因素，感受风、寒、湿、热等外邪是痹症发生的外在条件。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痹症的基本病理变化为气血痹阻不通，筋脉关节失于濡养。病程日久可导致脏腑功能失调或脏腑亏虚。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痹症概述 痹症的定义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841" b="384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整体，各个器官、系统之间相互联系、相互影响。在痹症的中医护理中，需要全面考虑患者的身体状况、心理状态、环境因素等方面，采取综合性的护理措施，以达到最佳的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整体观念要求在痹症的中医护理中，不仅要关注患者的疼痛、肿胀等症状，还要关注患者的体质、情绪、生活习惯等方面。通过对患者的全面了解和分析，制定个性化的护理方案，以全面提高患者的生命质量和健康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辨证施护是中医护理的又一重要原则，它强调根据患者的具体病情和体质状况，采取针对性的护理措施。在痹症的中医护理中，辨证施护尤为重要。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辨证施护要求在痹症的中医护理中，首先要对患者的病情进行全面评估，辨明病证类型、病因、病机等情况。然后根据患者的具体情况，制定针对性的护理方案，采取相应的护理措施。例如，针对风寒湿痹的患者，应注重保暖、避免受寒，同时采取温热疗法缓解疼痛；针对风湿热痹的患者，应注重清热解毒、利湿消肿，同时采取冷敷、按摩等方法缓解疼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治未病思想是中医预防保健的重要原则，它强调预防疾病的发生和发展，通过调理身体、增强体质来达到预防和治疗疾病的目的。在痹症的中医护理中，治未病思想同样适用。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治未病思想要求在痹症的中医护理中，注重预防痹症的发生和复发。通过调整患者的饮食、作息、运动等方面，改善生活习惯和环境因素，增强患者的体质和免疫力。同时，对于已经发生痹症的患者，应积极进行治疗和护理，防止病情加重和复发。治未病思想还要求在痹症的中医护理中，注重对患者的健康教育和生活指导，让患者了解痹症的病因、预防和治疗措施，提高自我保健意识和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治未病思想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痹症的中医护理方法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通过刺激特定的穴位，调和气血，缓解疼痛和麻木等症状。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选择合适的穴位，避免过度刺激，注意消毒，避免感染。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https://d.book118.com/108056022050006046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2024-09-27T04:23:18.824</cp:lastPrinted>
  <dcterms:created xsi:type="dcterms:W3CDTF">2024-09-26T20:23:18Z</dcterms:created>
  <dcterms:modified xsi:type="dcterms:W3CDTF">2024-09-26T20:23:20Z</dcterms:modified>
</cp:coreProperties>
</file>