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8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tags" Target="tags/tag34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.xml" /><Relationship Id="rId11" Type="http://schemas.openxmlformats.org/officeDocument/2006/relationships/image" Target="../media/image6.png" /><Relationship Id="rId12" Type="http://schemas.openxmlformats.org/officeDocument/2006/relationships/tags" Target="../tags/tag6.xml" /><Relationship Id="rId13" Type="http://schemas.openxmlformats.org/officeDocument/2006/relationships/image" Target="../media/image7.png" /><Relationship Id="rId14" Type="http://schemas.openxmlformats.org/officeDocument/2006/relationships/tags" Target="../tags/tag7.xml" /><Relationship Id="rId15" Type="http://schemas.openxmlformats.org/officeDocument/2006/relationships/image" Target="../media/image8.png" /><Relationship Id="rId16" Type="http://schemas.openxmlformats.org/officeDocument/2006/relationships/tags" Target="../tags/tag8.xml" /><Relationship Id="rId17" Type="http://schemas.openxmlformats.org/officeDocument/2006/relationships/tags" Target="../tags/tag9.xml" /><Relationship Id="rId18" Type="http://schemas.openxmlformats.org/officeDocument/2006/relationships/tags" Target="../tags/tag10.xml" /><Relationship Id="rId19" Type="http://schemas.openxmlformats.org/officeDocument/2006/relationships/tags" Target="../tags/tag11.xml" /><Relationship Id="rId2" Type="http://schemas.openxmlformats.org/officeDocument/2006/relationships/tags" Target="../tags/tag1.xml" /><Relationship Id="rId20" Type="http://schemas.openxmlformats.org/officeDocument/2006/relationships/tags" Target="../tags/tag12.xml" /><Relationship Id="rId21" Type="http://schemas.openxmlformats.org/officeDocument/2006/relationships/tags" Target="../tags/tag13.xml" /><Relationship Id="rId22" Type="http://schemas.openxmlformats.org/officeDocument/2006/relationships/tags" Target="../tags/tag14.xml" /><Relationship Id="rId23" Type="http://schemas.openxmlformats.org/officeDocument/2006/relationships/tags" Target="../tags/tag15.xml" /><Relationship Id="rId24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image" Target="../media/image5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10" Type="http://schemas.openxmlformats.org/officeDocument/2006/relationships/tags" Target="../tags/tag23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17.xml" /><Relationship Id="rId4" Type="http://schemas.openxmlformats.org/officeDocument/2006/relationships/image" Target="../media/image10.png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10" Type="http://schemas.openxmlformats.org/officeDocument/2006/relationships/tags" Target="../tags/tag37.xml" /><Relationship Id="rId11" Type="http://schemas.openxmlformats.org/officeDocument/2006/relationships/tags" Target="../tags/tag38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31.xml" /><Relationship Id="rId4" Type="http://schemas.openxmlformats.org/officeDocument/2006/relationships/image" Target="../media/image10.png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10" Type="http://schemas.openxmlformats.org/officeDocument/2006/relationships/tags" Target="../tags/tag46.xml" /><Relationship Id="rId11" Type="http://schemas.openxmlformats.org/officeDocument/2006/relationships/tags" Target="../tags/tag47.xml" /><Relationship Id="rId12" Type="http://schemas.openxmlformats.org/officeDocument/2006/relationships/tags" Target="../tags/tag48.xml" /><Relationship Id="rId13" Type="http://schemas.openxmlformats.org/officeDocument/2006/relationships/tags" Target="../tags/tag49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0.xml" /><Relationship Id="rId4" Type="http://schemas.openxmlformats.org/officeDocument/2006/relationships/image" Target="../media/image10.png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tags" Target="../tags/tag4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6.xml" /><Relationship Id="rId11" Type="http://schemas.openxmlformats.org/officeDocument/2006/relationships/tags" Target="../tags/tag57.xml" /><Relationship Id="rId12" Type="http://schemas.openxmlformats.org/officeDocument/2006/relationships/tags" Target="../tags/tag58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image" Target="../media/image12.png" /><Relationship Id="rId4" Type="http://schemas.openxmlformats.org/officeDocument/2006/relationships/tags" Target="../tags/tag52.xml" /><Relationship Id="rId5" Type="http://schemas.openxmlformats.org/officeDocument/2006/relationships/image" Target="../media/image13.png" /><Relationship Id="rId6" Type="http://schemas.openxmlformats.org/officeDocument/2006/relationships/tags" Target="../tags/tag53.xml" /><Relationship Id="rId7" Type="http://schemas.openxmlformats.org/officeDocument/2006/relationships/image" Target="../media/image14.png" /><Relationship Id="rId8" Type="http://schemas.openxmlformats.org/officeDocument/2006/relationships/tags" Target="../tags/tag54.xml" /><Relationship Id="rId9" Type="http://schemas.openxmlformats.org/officeDocument/2006/relationships/tags" Target="../tags/tag55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5.png" /><Relationship Id="rId3" Type="http://schemas.openxmlformats.org/officeDocument/2006/relationships/tags" Target="../tags/tag63.xml" /><Relationship Id="rId4" Type="http://schemas.openxmlformats.org/officeDocument/2006/relationships/image" Target="../media/image16.png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image" Target="../media/image17.png" /><Relationship Id="rId5" Type="http://schemas.openxmlformats.org/officeDocument/2006/relationships/tags" Target="../tags/tag74.xml" /><Relationship Id="rId6" Type="http://schemas.openxmlformats.org/officeDocument/2006/relationships/image" Target="../media/image18.png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tags" Target="../tags/tag88.xml" /><Relationship Id="rId11" Type="http://schemas.openxmlformats.org/officeDocument/2006/relationships/tags" Target="../tags/tag8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image" Target="../media/image17.png" /><Relationship Id="rId5" Type="http://schemas.openxmlformats.org/officeDocument/2006/relationships/tags" Target="../tags/tag84.xml" /><Relationship Id="rId6" Type="http://schemas.openxmlformats.org/officeDocument/2006/relationships/image" Target="../media/image18.png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png" /><Relationship Id="rId10" Type="http://schemas.openxmlformats.org/officeDocument/2006/relationships/tags" Target="../tags/tag94.xml" /><Relationship Id="rId11" Type="http://schemas.openxmlformats.org/officeDocument/2006/relationships/image" Target="../media/image6.png" /><Relationship Id="rId12" Type="http://schemas.openxmlformats.org/officeDocument/2006/relationships/tags" Target="../tags/tag95.xml" /><Relationship Id="rId13" Type="http://schemas.openxmlformats.org/officeDocument/2006/relationships/image" Target="../media/image7.png" /><Relationship Id="rId14" Type="http://schemas.openxmlformats.org/officeDocument/2006/relationships/tags" Target="../tags/tag96.xml" /><Relationship Id="rId15" Type="http://schemas.openxmlformats.org/officeDocument/2006/relationships/image" Target="../media/image8.png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90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91.xml" /><Relationship Id="rId5" Type="http://schemas.openxmlformats.org/officeDocument/2006/relationships/image" Target="../media/image3.png" /><Relationship Id="rId6" Type="http://schemas.openxmlformats.org/officeDocument/2006/relationships/tags" Target="../tags/tag92.xml" /><Relationship Id="rId7" Type="http://schemas.openxmlformats.org/officeDocument/2006/relationships/image" Target="../media/image4.png" /><Relationship Id="rId8" Type="http://schemas.openxmlformats.org/officeDocument/2006/relationships/tags" Target="../tags/tag93.xml" /><Relationship Id="rId9" Type="http://schemas.openxmlformats.org/officeDocument/2006/relationships/image" Target="../media/image5.png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image" Target="../media/image21.png" /><Relationship Id="rId5" Type="http://schemas.openxmlformats.org/officeDocument/2006/relationships/tags" Target="../tags/tag105.xml" /><Relationship Id="rId6" Type="http://schemas.openxmlformats.org/officeDocument/2006/relationships/image" Target="../media/image22.png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12.xml" /><Relationship Id="rId3" Type="http://schemas.openxmlformats.org/officeDocument/2006/relationships/image" Target="../media/image17.png" /><Relationship Id="rId4" Type="http://schemas.openxmlformats.org/officeDocument/2006/relationships/tags" Target="../tags/tag113.xml" /><Relationship Id="rId5" Type="http://schemas.openxmlformats.org/officeDocument/2006/relationships/image" Target="../media/image18.png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54.xml" /><Relationship Id="rId3" Type="http://schemas.openxmlformats.org/officeDocument/2006/relationships/image" Target="../media/image24.png" /><Relationship Id="rId4" Type="http://schemas.openxmlformats.org/officeDocument/2006/relationships/tags" Target="../tags/tag155.xml" /><Relationship Id="rId5" Type="http://schemas.openxmlformats.org/officeDocument/2006/relationships/image" Target="../media/image25.png" /><Relationship Id="rId6" Type="http://schemas.openxmlformats.org/officeDocument/2006/relationships/tags" Target="../tags/tag156.xml" /><Relationship Id="rId7" Type="http://schemas.openxmlformats.org/officeDocument/2006/relationships/image" Target="../media/image26.png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5FDAF1-E1B7-49D2-B38C-160088CEA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9178C5-27FB-4618-8F0E-3354D1A27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B2FF7D-D3D4-44AD-81A4-2DE5C52E9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2DC122-0C73-4258-BB0A-33A1BE4EE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3C0B6D-DBA4-4001-A261-831AD73F5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B2BAA3-674D-4DCB-A14A-467E3611D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078820-D10A-4481-9DBD-355995251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7FD6FD-B78C-46D8-AD75-63D126B82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66E69B-FFD3-4BDD-ABD0-D5D6E8EA46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B53C9B-EB90-4D2D-A79A-D5A11EBA7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D0E438-20A7-459C-8566-59CE4BF1F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880075">
            <a:off x="10647409" y="-194926"/>
            <a:ext cx="1912045" cy="249867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1515348" y="1874443"/>
            <a:ext cx="9115200" cy="10908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6100" u="none" strike="noStrike" kern="1200" cap="none" spc="6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8"/>
            </p:custDataLst>
          </p:nvPr>
        </p:nvSpPr>
        <p:spPr>
          <a:xfrm>
            <a:off x="3162348" y="3187347"/>
            <a:ext cx="5821200" cy="41400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3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3162348" y="3949629"/>
            <a:ext cx="2655570" cy="353060"/>
          </a:xfrm>
        </p:spPr>
        <p:txBody>
          <a:bodyPr/>
          <a:lstStyle>
            <a:lvl1pPr marL="0" indent="0" algn="r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  <p:custDataLst>
              <p:tags r:id="rId23"/>
            </p:custDataLst>
          </p:nvPr>
        </p:nvSpPr>
        <p:spPr>
          <a:xfrm>
            <a:off x="6377353" y="3949629"/>
            <a:ext cx="2606040" cy="353060"/>
          </a:xfrm>
        </p:spPr>
        <p:txBody>
          <a:bodyPr/>
          <a:lstStyle>
            <a:lvl1pPr marL="0" indent="0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-1"/>
          <a:stretch>
            <a:fillRect/>
          </a:stretch>
        </p:blipFill>
        <p:spPr>
          <a:xfrm rot="204530">
            <a:off x="3903825" y="423981"/>
            <a:ext cx="4384348" cy="399151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584473" y="5145754"/>
            <a:ext cx="7221600" cy="6012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200" u="none" strike="noStrike" kern="1200" cap="none" spc="3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2794611" y="5933892"/>
            <a:ext cx="6801323" cy="334800"/>
          </a:xfrm>
        </p:spPr>
        <p:txBody>
          <a:bodyPr lIns="90000" tIns="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20000"/>
              </a:lnSpc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45584" y="0"/>
            <a:ext cx="12146416" cy="6858001"/>
            <a:chOff x="45584" y="0"/>
            <a:chExt cx="12146416" cy="6858001"/>
          </a:xfrm>
        </p:grpSpPr>
        <p:grpSp>
          <p:nvGrpSpPr>
            <p:cNvPr id="9" name="组合 8"/>
            <p:cNvGrpSpPr/>
            <p:nvPr userDrawn="1">
              <p:custDataLst>
                <p:tags r:id="rId2"/>
              </p:custDataLst>
            </p:nvPr>
          </p:nvGrpSpPr>
          <p:grpSpPr>
            <a:xfrm>
              <a:off x="45584" y="4391343"/>
              <a:ext cx="893743" cy="2466658"/>
              <a:chOff x="-2041" y="4391343"/>
              <a:chExt cx="893743" cy="2466658"/>
            </a:xfrm>
          </p:grpSpPr>
          <p:pic>
            <p:nvPicPr>
              <p:cNvPr id="10" name="图片 9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0" y="5917327"/>
                <a:ext cx="891702" cy="94067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 rot="1953062" flipH="1">
                <a:off x="-2041" y="4391343"/>
                <a:ext cx="757605" cy="2455724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flipH="1" flipV="1">
              <a:off x="11261476" y="0"/>
              <a:ext cx="930524" cy="123825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62865" y="5474335"/>
            <a:ext cx="1217295" cy="1391285"/>
            <a:chOff x="-99" y="4272"/>
            <a:chExt cx="5723" cy="6540"/>
          </a:xfrm>
        </p:grpSpPr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4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2" name="图片 11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9598540" y="-71780"/>
            <a:ext cx="2432128" cy="31783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4007060" y="1942269"/>
            <a:ext cx="4046400" cy="117000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300" b="1" i="0" u="none" strike="noStrike" kern="1200" cap="none" spc="600" normalizeH="0" baseline="0" noProof="1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3997319" y="3320783"/>
            <a:ext cx="4046400" cy="436406"/>
          </a:xfrm>
        </p:spPr>
        <p:txBody>
          <a:bodyPr/>
          <a:lstStyle>
            <a:lvl1pPr marL="0" indent="0" algn="dist">
              <a:buNone/>
              <a:defRPr/>
            </a:lvl1pPr>
          </a:lstStyle>
          <a:p>
            <a:pPr lvl="0"/>
            <a:r>
              <a:rPr lang="zh-CN" altLang="en-US"/>
              <a:t>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3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1126470" y="4668520"/>
            <a:ext cx="1066800" cy="2225675"/>
            <a:chOff x="11126700" y="4668778"/>
            <a:chExt cx="1066800" cy="2225967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flipH="1">
              <a:off x="11126700" y="5739503"/>
              <a:ext cx="1066800" cy="112538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46938">
              <a:off x="11486962" y="4668778"/>
              <a:ext cx="606573" cy="2225967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11217385" y="-39384"/>
            <a:ext cx="1038779" cy="1357486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V="1">
            <a:off x="-43808" y="6153042"/>
            <a:ext cx="1035343" cy="881177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H="1">
            <a:off x="11171891" y="-154985"/>
            <a:ext cx="1035343" cy="881177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 flipH="1">
            <a:off x="10666095" y="2647315"/>
            <a:ext cx="1525270" cy="4210685"/>
            <a:chOff x="-2041" y="4391343"/>
            <a:chExt cx="893743" cy="2466658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1953062" flipH="1">
              <a:off x="-2041" y="4391343"/>
              <a:ext cx="757605" cy="2455724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624965" cy="2162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u="none" strike="noStrike" kern="1200" cap="none" spc="0" normalizeH="0" baseline="0"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6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64.xml" /><Relationship Id="rId21" Type="http://schemas.openxmlformats.org/officeDocument/2006/relationships/tags" Target="../tags/tag165.xml" /><Relationship Id="rId22" Type="http://schemas.openxmlformats.org/officeDocument/2006/relationships/tags" Target="../tags/tag166.xml" /><Relationship Id="rId23" Type="http://schemas.openxmlformats.org/officeDocument/2006/relationships/tags" Target="../tags/tag167.xml" /><Relationship Id="rId24" Type="http://schemas.openxmlformats.org/officeDocument/2006/relationships/tags" Target="../tags/tag168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汉仪旗黑-85S" panose="00020600040101010101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14" Type="http://schemas.openxmlformats.org/officeDocument/2006/relationships/tags" Target="../tags/tag183.xml" /><Relationship Id="rId15" Type="http://schemas.openxmlformats.org/officeDocument/2006/relationships/tags" Target="../tags/tag184.xml" /><Relationship Id="rId16" Type="http://schemas.openxmlformats.org/officeDocument/2006/relationships/tags" Target="../tags/tag185.xml" /><Relationship Id="rId17" Type="http://schemas.openxmlformats.org/officeDocument/2006/relationships/tags" Target="../tags/tag186.xml" /><Relationship Id="rId18" Type="http://schemas.openxmlformats.org/officeDocument/2006/relationships/tags" Target="../tags/tag187.xml" /><Relationship Id="rId19" Type="http://schemas.openxmlformats.org/officeDocument/2006/relationships/tags" Target="../tags/tag188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89.xml" /><Relationship Id="rId21" Type="http://schemas.openxmlformats.org/officeDocument/2006/relationships/tags" Target="../tags/tag190.xml" /><Relationship Id="rId22" Type="http://schemas.openxmlformats.org/officeDocument/2006/relationships/tags" Target="../tags/tag191.xml" /><Relationship Id="rId23" Type="http://schemas.openxmlformats.org/officeDocument/2006/relationships/tags" Target="../tags/tag192.xml" /><Relationship Id="rId24" Type="http://schemas.openxmlformats.org/officeDocument/2006/relationships/tags" Target="../tags/tag193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02.xml" /><Relationship Id="rId17" Type="http://schemas.openxmlformats.org/officeDocument/2006/relationships/tags" Target="../tags/tag20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0.png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image" Target="../media/image21.png" /><Relationship Id="rId7" Type="http://schemas.openxmlformats.org/officeDocument/2006/relationships/tags" Target="../tags/tag196.xml" /><Relationship Id="rId8" Type="http://schemas.openxmlformats.org/officeDocument/2006/relationships/image" Target="../media/image22.png" /><Relationship Id="rId9" Type="http://schemas.openxmlformats.org/officeDocument/2006/relationships/tags" Target="../tags/tag1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image" Target="../media/image29.png" /><Relationship Id="rId13" Type="http://schemas.openxmlformats.org/officeDocument/2006/relationships/tags" Target="../tags/tag210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0.png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image" Target="../media/image21.png" /><Relationship Id="rId7" Type="http://schemas.openxmlformats.org/officeDocument/2006/relationships/tags" Target="../tags/tag206.xml" /><Relationship Id="rId8" Type="http://schemas.openxmlformats.org/officeDocument/2006/relationships/image" Target="../media/image22.png" /><Relationship Id="rId9" Type="http://schemas.openxmlformats.org/officeDocument/2006/relationships/tags" Target="../tags/tag20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image" Target="../media/image29.png" /><Relationship Id="rId13" Type="http://schemas.openxmlformats.org/officeDocument/2006/relationships/tags" Target="../tags/tag217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0.png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image" Target="../media/image21.png" /><Relationship Id="rId7" Type="http://schemas.openxmlformats.org/officeDocument/2006/relationships/tags" Target="../tags/tag213.xml" /><Relationship Id="rId8" Type="http://schemas.openxmlformats.org/officeDocument/2006/relationships/image" Target="../media/image22.png" /><Relationship Id="rId9" Type="http://schemas.openxmlformats.org/officeDocument/2006/relationships/tags" Target="../tags/tag2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26.xml" /><Relationship Id="rId17" Type="http://schemas.openxmlformats.org/officeDocument/2006/relationships/tags" Target="../tags/tag227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0.png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image" Target="../media/image21.png" /><Relationship Id="rId7" Type="http://schemas.openxmlformats.org/officeDocument/2006/relationships/tags" Target="../tags/tag220.xml" /><Relationship Id="rId8" Type="http://schemas.openxmlformats.org/officeDocument/2006/relationships/image" Target="../media/image22.png" /><Relationship Id="rId9" Type="http://schemas.openxmlformats.org/officeDocument/2006/relationships/tags" Target="../tags/tag22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image" Target="../media/image29.png" /><Relationship Id="rId13" Type="http://schemas.openxmlformats.org/officeDocument/2006/relationships/tags" Target="../tags/tag234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0.png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image" Target="../media/image21.png" /><Relationship Id="rId7" Type="http://schemas.openxmlformats.org/officeDocument/2006/relationships/tags" Target="../tags/tag230.xml" /><Relationship Id="rId8" Type="http://schemas.openxmlformats.org/officeDocument/2006/relationships/image" Target="../media/image22.png" /><Relationship Id="rId9" Type="http://schemas.openxmlformats.org/officeDocument/2006/relationships/tags" Target="../tags/tag23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43.xml" /><Relationship Id="rId17" Type="http://schemas.openxmlformats.org/officeDocument/2006/relationships/tags" Target="../tags/tag244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0.png" /><Relationship Id="rId4" Type="http://schemas.openxmlformats.org/officeDocument/2006/relationships/tags" Target="../tags/tag235.xml" /><Relationship Id="rId5" Type="http://schemas.openxmlformats.org/officeDocument/2006/relationships/tags" Target="../tags/tag236.xml" /><Relationship Id="rId6" Type="http://schemas.openxmlformats.org/officeDocument/2006/relationships/image" Target="../media/image21.png" /><Relationship Id="rId7" Type="http://schemas.openxmlformats.org/officeDocument/2006/relationships/tags" Target="../tags/tag237.xml" /><Relationship Id="rId8" Type="http://schemas.openxmlformats.org/officeDocument/2006/relationships/image" Target="../media/image22.png" /><Relationship Id="rId9" Type="http://schemas.openxmlformats.org/officeDocument/2006/relationships/tags" Target="../tags/tag23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9.xml" /><Relationship Id="rId11" Type="http://schemas.openxmlformats.org/officeDocument/2006/relationships/tags" Target="../tags/tag250.xml" /><Relationship Id="rId12" Type="http://schemas.openxmlformats.org/officeDocument/2006/relationships/tags" Target="../tags/tag251.xml" /><Relationship Id="rId13" Type="http://schemas.openxmlformats.org/officeDocument/2006/relationships/tags" Target="../tags/tag252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53.xml" /><Relationship Id="rId17" Type="http://schemas.openxmlformats.org/officeDocument/2006/relationships/tags" Target="../tags/tag254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0.png" /><Relationship Id="rId4" Type="http://schemas.openxmlformats.org/officeDocument/2006/relationships/tags" Target="../tags/tag245.xml" /><Relationship Id="rId5" Type="http://schemas.openxmlformats.org/officeDocument/2006/relationships/tags" Target="../tags/tag246.xml" /><Relationship Id="rId6" Type="http://schemas.openxmlformats.org/officeDocument/2006/relationships/image" Target="../media/image21.png" /><Relationship Id="rId7" Type="http://schemas.openxmlformats.org/officeDocument/2006/relationships/tags" Target="../tags/tag247.xml" /><Relationship Id="rId8" Type="http://schemas.openxmlformats.org/officeDocument/2006/relationships/image" Target="../media/image22.png" /><Relationship Id="rId9" Type="http://schemas.openxmlformats.org/officeDocument/2006/relationships/tags" Target="../tags/tag24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9.xml" /><Relationship Id="rId11" Type="http://schemas.openxmlformats.org/officeDocument/2006/relationships/tags" Target="../tags/tag260.xml" /><Relationship Id="rId12" Type="http://schemas.openxmlformats.org/officeDocument/2006/relationships/image" Target="../media/image29.png" /><Relationship Id="rId13" Type="http://schemas.openxmlformats.org/officeDocument/2006/relationships/tags" Target="../tags/tag261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0.png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image" Target="../media/image21.png" /><Relationship Id="rId7" Type="http://schemas.openxmlformats.org/officeDocument/2006/relationships/tags" Target="../tags/tag257.xml" /><Relationship Id="rId8" Type="http://schemas.openxmlformats.org/officeDocument/2006/relationships/image" Target="../media/image22.png" /><Relationship Id="rId9" Type="http://schemas.openxmlformats.org/officeDocument/2006/relationships/tags" Target="../tags/tag25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6.xml" /><Relationship Id="rId11" Type="http://schemas.openxmlformats.org/officeDocument/2006/relationships/tags" Target="../tags/tag267.xml" /><Relationship Id="rId12" Type="http://schemas.openxmlformats.org/officeDocument/2006/relationships/image" Target="../media/image29.png" /><Relationship Id="rId13" Type="http://schemas.openxmlformats.org/officeDocument/2006/relationships/tags" Target="../tags/tag268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0.png" /><Relationship Id="rId4" Type="http://schemas.openxmlformats.org/officeDocument/2006/relationships/tags" Target="../tags/tag262.xml" /><Relationship Id="rId5" Type="http://schemas.openxmlformats.org/officeDocument/2006/relationships/tags" Target="../tags/tag263.xml" /><Relationship Id="rId6" Type="http://schemas.openxmlformats.org/officeDocument/2006/relationships/image" Target="../media/image21.png" /><Relationship Id="rId7" Type="http://schemas.openxmlformats.org/officeDocument/2006/relationships/tags" Target="../tags/tag264.xml" /><Relationship Id="rId8" Type="http://schemas.openxmlformats.org/officeDocument/2006/relationships/image" Target="../media/image22.png" /><Relationship Id="rId9" Type="http://schemas.openxmlformats.org/officeDocument/2006/relationships/tags" Target="../tags/tag26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3.xml" /><Relationship Id="rId11" Type="http://schemas.openxmlformats.org/officeDocument/2006/relationships/tags" Target="../tags/tag274.xml" /><Relationship Id="rId12" Type="http://schemas.openxmlformats.org/officeDocument/2006/relationships/image" Target="../media/image29.png" /><Relationship Id="rId13" Type="http://schemas.openxmlformats.org/officeDocument/2006/relationships/tags" Target="../tags/tag275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0.png" /><Relationship Id="rId4" Type="http://schemas.openxmlformats.org/officeDocument/2006/relationships/tags" Target="../tags/tag269.xml" /><Relationship Id="rId5" Type="http://schemas.openxmlformats.org/officeDocument/2006/relationships/tags" Target="../tags/tag270.xml" /><Relationship Id="rId6" Type="http://schemas.openxmlformats.org/officeDocument/2006/relationships/image" Target="../media/image21.png" /><Relationship Id="rId7" Type="http://schemas.openxmlformats.org/officeDocument/2006/relationships/tags" Target="../tags/tag271.xml" /><Relationship Id="rId8" Type="http://schemas.openxmlformats.org/officeDocument/2006/relationships/image" Target="../media/image22.png" /><Relationship Id="rId9" Type="http://schemas.openxmlformats.org/officeDocument/2006/relationships/tags" Target="../tags/tag27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0.xml" /><Relationship Id="rId11" Type="http://schemas.openxmlformats.org/officeDocument/2006/relationships/tags" Target="../tags/tag281.xml" /><Relationship Id="rId12" Type="http://schemas.openxmlformats.org/officeDocument/2006/relationships/tags" Target="../tags/tag282.xml" /><Relationship Id="rId13" Type="http://schemas.openxmlformats.org/officeDocument/2006/relationships/tags" Target="../tags/tag283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84.xml" /><Relationship Id="rId17" Type="http://schemas.openxmlformats.org/officeDocument/2006/relationships/tags" Target="../tags/tag285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0.png" /><Relationship Id="rId4" Type="http://schemas.openxmlformats.org/officeDocument/2006/relationships/tags" Target="../tags/tag276.xml" /><Relationship Id="rId5" Type="http://schemas.openxmlformats.org/officeDocument/2006/relationships/tags" Target="../tags/tag277.xml" /><Relationship Id="rId6" Type="http://schemas.openxmlformats.org/officeDocument/2006/relationships/image" Target="../media/image21.png" /><Relationship Id="rId7" Type="http://schemas.openxmlformats.org/officeDocument/2006/relationships/tags" Target="../tags/tag278.xml" /><Relationship Id="rId8" Type="http://schemas.openxmlformats.org/officeDocument/2006/relationships/image" Target="../media/image22.png" /><Relationship Id="rId9" Type="http://schemas.openxmlformats.org/officeDocument/2006/relationships/tags" Target="../tags/tag27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0.xml" /><Relationship Id="rId11" Type="http://schemas.openxmlformats.org/officeDocument/2006/relationships/tags" Target="../tags/tag291.xml" /><Relationship Id="rId12" Type="http://schemas.openxmlformats.org/officeDocument/2006/relationships/image" Target="../media/image29.png" /><Relationship Id="rId13" Type="http://schemas.openxmlformats.org/officeDocument/2006/relationships/tags" Target="../tags/tag292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0.png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image" Target="../media/image21.png" /><Relationship Id="rId7" Type="http://schemas.openxmlformats.org/officeDocument/2006/relationships/tags" Target="../tags/tag288.xml" /><Relationship Id="rId8" Type="http://schemas.openxmlformats.org/officeDocument/2006/relationships/image" Target="../media/image22.png" /><Relationship Id="rId9" Type="http://schemas.openxmlformats.org/officeDocument/2006/relationships/tags" Target="../tags/tag28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7.xml" /><Relationship Id="rId11" Type="http://schemas.openxmlformats.org/officeDocument/2006/relationships/tags" Target="../tags/tag298.xml" /><Relationship Id="rId12" Type="http://schemas.openxmlformats.org/officeDocument/2006/relationships/image" Target="../media/image29.png" /><Relationship Id="rId13" Type="http://schemas.openxmlformats.org/officeDocument/2006/relationships/tags" Target="../tags/tag299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20.png" /><Relationship Id="rId4" Type="http://schemas.openxmlformats.org/officeDocument/2006/relationships/tags" Target="../tags/tag293.xml" /><Relationship Id="rId5" Type="http://schemas.openxmlformats.org/officeDocument/2006/relationships/tags" Target="../tags/tag294.xml" /><Relationship Id="rId6" Type="http://schemas.openxmlformats.org/officeDocument/2006/relationships/image" Target="../media/image21.png" /><Relationship Id="rId7" Type="http://schemas.openxmlformats.org/officeDocument/2006/relationships/tags" Target="../tags/tag295.xml" /><Relationship Id="rId8" Type="http://schemas.openxmlformats.org/officeDocument/2006/relationships/image" Target="../media/image22.png" /><Relationship Id="rId9" Type="http://schemas.openxmlformats.org/officeDocument/2006/relationships/tags" Target="../tags/tag29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4.xml" /><Relationship Id="rId11" Type="http://schemas.openxmlformats.org/officeDocument/2006/relationships/tags" Target="../tags/tag305.xml" /><Relationship Id="rId12" Type="http://schemas.openxmlformats.org/officeDocument/2006/relationships/tags" Target="../tags/tag306.xml" /><Relationship Id="rId13" Type="http://schemas.openxmlformats.org/officeDocument/2006/relationships/tags" Target="../tags/tag307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308.xml" /><Relationship Id="rId17" Type="http://schemas.openxmlformats.org/officeDocument/2006/relationships/tags" Target="../tags/tag309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20.png" /><Relationship Id="rId4" Type="http://schemas.openxmlformats.org/officeDocument/2006/relationships/tags" Target="../tags/tag300.xml" /><Relationship Id="rId5" Type="http://schemas.openxmlformats.org/officeDocument/2006/relationships/tags" Target="../tags/tag301.xml" /><Relationship Id="rId6" Type="http://schemas.openxmlformats.org/officeDocument/2006/relationships/image" Target="../media/image21.png" /><Relationship Id="rId7" Type="http://schemas.openxmlformats.org/officeDocument/2006/relationships/tags" Target="../tags/tag302.xml" /><Relationship Id="rId8" Type="http://schemas.openxmlformats.org/officeDocument/2006/relationships/image" Target="../media/image22.png" /><Relationship Id="rId9" Type="http://schemas.openxmlformats.org/officeDocument/2006/relationships/tags" Target="../tags/tag30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4.xml" /><Relationship Id="rId11" Type="http://schemas.openxmlformats.org/officeDocument/2006/relationships/tags" Target="../tags/tag315.xml" /><Relationship Id="rId12" Type="http://schemas.openxmlformats.org/officeDocument/2006/relationships/image" Target="../media/image29.png" /><Relationship Id="rId13" Type="http://schemas.openxmlformats.org/officeDocument/2006/relationships/tags" Target="../tags/tag316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20.png" /><Relationship Id="rId4" Type="http://schemas.openxmlformats.org/officeDocument/2006/relationships/tags" Target="../tags/tag310.xml" /><Relationship Id="rId5" Type="http://schemas.openxmlformats.org/officeDocument/2006/relationships/tags" Target="../tags/tag311.xml" /><Relationship Id="rId6" Type="http://schemas.openxmlformats.org/officeDocument/2006/relationships/image" Target="../media/image21.png" /><Relationship Id="rId7" Type="http://schemas.openxmlformats.org/officeDocument/2006/relationships/tags" Target="../tags/tag312.xml" /><Relationship Id="rId8" Type="http://schemas.openxmlformats.org/officeDocument/2006/relationships/image" Target="../media/image22.png" /><Relationship Id="rId9" Type="http://schemas.openxmlformats.org/officeDocument/2006/relationships/tags" Target="../tags/tag3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1.xml" /><Relationship Id="rId11" Type="http://schemas.openxmlformats.org/officeDocument/2006/relationships/tags" Target="../tags/tag322.xml" /><Relationship Id="rId12" Type="http://schemas.openxmlformats.org/officeDocument/2006/relationships/image" Target="../media/image29.png" /><Relationship Id="rId13" Type="http://schemas.openxmlformats.org/officeDocument/2006/relationships/tags" Target="../tags/tag323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20.png" /><Relationship Id="rId4" Type="http://schemas.openxmlformats.org/officeDocument/2006/relationships/tags" Target="../tags/tag317.xml" /><Relationship Id="rId5" Type="http://schemas.openxmlformats.org/officeDocument/2006/relationships/tags" Target="../tags/tag318.xml" /><Relationship Id="rId6" Type="http://schemas.openxmlformats.org/officeDocument/2006/relationships/image" Target="../media/image21.png" /><Relationship Id="rId7" Type="http://schemas.openxmlformats.org/officeDocument/2006/relationships/tags" Target="../tags/tag319.xml" /><Relationship Id="rId8" Type="http://schemas.openxmlformats.org/officeDocument/2006/relationships/image" Target="../media/image22.png" /><Relationship Id="rId9" Type="http://schemas.openxmlformats.org/officeDocument/2006/relationships/tags" Target="../tags/tag3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8.xml" /><Relationship Id="rId11" Type="http://schemas.openxmlformats.org/officeDocument/2006/relationships/tags" Target="../tags/tag329.xml" /><Relationship Id="rId12" Type="http://schemas.openxmlformats.org/officeDocument/2006/relationships/image" Target="../media/image29.png" /><Relationship Id="rId13" Type="http://schemas.openxmlformats.org/officeDocument/2006/relationships/tags" Target="../tags/tag330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20.png" /><Relationship Id="rId4" Type="http://schemas.openxmlformats.org/officeDocument/2006/relationships/tags" Target="../tags/tag324.xml" /><Relationship Id="rId5" Type="http://schemas.openxmlformats.org/officeDocument/2006/relationships/tags" Target="../tags/tag325.xml" /><Relationship Id="rId6" Type="http://schemas.openxmlformats.org/officeDocument/2006/relationships/image" Target="../media/image21.png" /><Relationship Id="rId7" Type="http://schemas.openxmlformats.org/officeDocument/2006/relationships/tags" Target="../tags/tag326.xml" /><Relationship Id="rId8" Type="http://schemas.openxmlformats.org/officeDocument/2006/relationships/image" Target="../media/image22.png" /><Relationship Id="rId9" Type="http://schemas.openxmlformats.org/officeDocument/2006/relationships/tags" Target="../tags/tag327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5.xml" /><Relationship Id="rId11" Type="http://schemas.openxmlformats.org/officeDocument/2006/relationships/tags" Target="../tags/tag336.xml" /><Relationship Id="rId12" Type="http://schemas.openxmlformats.org/officeDocument/2006/relationships/tags" Target="../tags/tag337.xml" /><Relationship Id="rId13" Type="http://schemas.openxmlformats.org/officeDocument/2006/relationships/tags" Target="../tags/tag338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339.xml" /><Relationship Id="rId17" Type="http://schemas.openxmlformats.org/officeDocument/2006/relationships/tags" Target="../tags/tag340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20.png" /><Relationship Id="rId4" Type="http://schemas.openxmlformats.org/officeDocument/2006/relationships/tags" Target="../tags/tag331.xml" /><Relationship Id="rId5" Type="http://schemas.openxmlformats.org/officeDocument/2006/relationships/tags" Target="../tags/tag332.xml" /><Relationship Id="rId6" Type="http://schemas.openxmlformats.org/officeDocument/2006/relationships/image" Target="../media/image21.png" /><Relationship Id="rId7" Type="http://schemas.openxmlformats.org/officeDocument/2006/relationships/tags" Target="../tags/tag333.xml" /><Relationship Id="rId8" Type="http://schemas.openxmlformats.org/officeDocument/2006/relationships/image" Target="../media/image22.png" /><Relationship Id="rId9" Type="http://schemas.openxmlformats.org/officeDocument/2006/relationships/tags" Target="../tags/tag334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05611702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21690" y="1758950"/>
            <a:ext cx="9584690" cy="1090930"/>
          </a:xfrm>
        </p:spPr>
        <p:txBody>
          <a:bodyPr/>
          <a:lstStyle/>
          <a:p>
            <a:r>
              <a:rPr lang="zh-CN" altLang="en-US" sz="4800">
                <a:solidFill>
                  <a:schemeClr val="accent1"/>
                </a:solidFill>
                <a:latin typeface="仿宋" panose="02010609060101010101" charset="-122"/>
                <a:ea typeface="微软雅黑"/>
              </a:rPr>
              <a:t>GIS在国内旅游业中的应用研究综述</a:t>
            </a:r>
            <a:endParaRPr lang="zh-CN" altLang="en-US" sz="4800">
              <a:solidFill>
                <a:schemeClr val="accent1"/>
              </a:solidFill>
              <a:latin typeface="仿宋" panose="02010609060101010101" charset="-122"/>
              <a:ea typeface="微软雅黑"/>
            </a:endParaRP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703243" y="3271167"/>
            <a:ext cx="5821200" cy="414000"/>
          </a:xfrm>
        </p:spPr>
        <p:txBody>
          <a:bodyPr>
            <a:noAutofit/>
          </a:bodyPr>
          <a:lstStyle/>
          <a:p>
            <a:r>
              <a:rPr lang="zh-CN" altLang="zh-CN" sz="2400">
                <a:solidFill>
                  <a:schemeClr val="tx1"/>
                </a:solidFill>
                <a:latin typeface="仿宋" panose="02010609060101010101" charset="-122"/>
              </a:rPr>
              <a:t> </a:t>
            </a:r>
            <a:endParaRPr lang="zh-CN" altLang="zh-CN" sz="2400">
              <a:solidFill>
                <a:schemeClr val="tx1"/>
              </a:solidFill>
              <a:latin typeface="仿宋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1718800" y="2234260"/>
            <a:ext cx="3755384" cy="10702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4"/>
            </p:custDataLst>
          </p:nvPr>
        </p:nvSpPr>
        <p:spPr>
          <a:xfrm>
            <a:off x="1410270" y="2157730"/>
            <a:ext cx="1213630" cy="1213630"/>
          </a:xfrm>
          <a:prstGeom prst="ellipse">
            <a:avLst/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1493429" y="2242696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410335" y="2488565"/>
            <a:ext cx="1129030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rgbClr val="6096E6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rgbClr val="6096E6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7"/>
            </p:custDataLst>
          </p:nvPr>
        </p:nvSpPr>
        <p:spPr>
          <a:xfrm>
            <a:off x="2539365" y="223901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摘要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1718197" y="3834155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1409668" y="3757625"/>
            <a:ext cx="1213630" cy="1213630"/>
          </a:xfrm>
          <a:prstGeom prst="ellipse">
            <a:avLst/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1492826" y="3842591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11"/>
            </p:custDataLst>
          </p:nvPr>
        </p:nvSpPr>
        <p:spPr>
          <a:xfrm>
            <a:off x="2538730" y="385127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综述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12"/>
            </p:custDataLst>
          </p:nvPr>
        </p:nvSpPr>
        <p:spPr>
          <a:xfrm>
            <a:off x="6911981" y="2242696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椭圆 69"/>
          <p:cNvSpPr/>
          <p:nvPr>
            <p:custDataLst>
              <p:tags r:id="rId13"/>
            </p:custDataLst>
          </p:nvPr>
        </p:nvSpPr>
        <p:spPr>
          <a:xfrm>
            <a:off x="6603451" y="2166166"/>
            <a:ext cx="1213630" cy="1213630"/>
          </a:xfrm>
          <a:prstGeom prst="ellipse">
            <a:avLst/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椭圆 70"/>
          <p:cNvSpPr/>
          <p:nvPr>
            <p:custDataLst>
              <p:tags r:id="rId14"/>
            </p:custDataLst>
          </p:nvPr>
        </p:nvSpPr>
        <p:spPr>
          <a:xfrm>
            <a:off x="6686609" y="2251133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15"/>
            </p:custDataLst>
          </p:nvPr>
        </p:nvSpPr>
        <p:spPr>
          <a:xfrm>
            <a:off x="7733030" y="220472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引言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16"/>
            </p:custDataLst>
          </p:nvPr>
        </p:nvSpPr>
        <p:spPr>
          <a:xfrm>
            <a:off x="6911378" y="3842591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椭圆 76"/>
          <p:cNvSpPr/>
          <p:nvPr>
            <p:custDataLst>
              <p:tags r:id="rId17"/>
            </p:custDataLst>
          </p:nvPr>
        </p:nvSpPr>
        <p:spPr>
          <a:xfrm>
            <a:off x="6602848" y="3766061"/>
            <a:ext cx="1213630" cy="1213630"/>
          </a:xfrm>
          <a:prstGeom prst="ellipse">
            <a:avLst/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椭圆 77"/>
          <p:cNvSpPr/>
          <p:nvPr>
            <p:custDataLst>
              <p:tags r:id="rId18"/>
            </p:custDataLst>
          </p:nvPr>
        </p:nvSpPr>
        <p:spPr>
          <a:xfrm>
            <a:off x="6686007" y="3851028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>
            <p:custDataLst>
              <p:tags r:id="rId19"/>
            </p:custDataLst>
          </p:nvPr>
        </p:nvSpPr>
        <p:spPr>
          <a:xfrm>
            <a:off x="7732395" y="385127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参考内容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20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rgbClr val="6096E6">
                    <a:lumMod val="50000"/>
                  </a:srgbClr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rgbClr val="6096E6">
                  <a:lumMod val="50000"/>
                </a:srgbClr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1410335" y="4088765"/>
            <a:ext cx="112966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8B6E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rgbClr val="58B6E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2"/>
            </p:custDataLst>
          </p:nvPr>
        </p:nvSpPr>
        <p:spPr>
          <a:xfrm>
            <a:off x="6604000" y="248793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FBA5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rgbClr val="FFBA5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3"/>
            </p:custDataLst>
          </p:nvPr>
        </p:nvSpPr>
        <p:spPr>
          <a:xfrm>
            <a:off x="6602095" y="4088765"/>
            <a:ext cx="113093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18870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rgbClr val="F18870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2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摘要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摘要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本次演示对GIS在旅游业中的应用进行了全面综述。通过整理和分析相关文献，本次演示从GIS在旅游业的应用领域、发展现状及未来趋势等方面探讨了GIS在旅游业中的重要性和前景。研究发现，GIS在旅游业中的应用已经涉及到旅游规划、资源管理、目的地营销等多个方面，且具有广阔的发展前景。但是，也存在一些问题，如数据获取和处理难度大、GIS技术应用不广泛等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摘要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针对这些问题，本次演示提出了相应的建议，以期为未来GIS在旅游业中的发展提供参考。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引言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引言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随着旅游业的发展，如何实现旅游资源的有效管理和合理规划已成为行业内的焦点。地理信息系统（GIS）作为一种集成了空间信息处理、计算机技术、遥感技术等先进技术的系统，为旅游业提供了强大的支持。本次演示旨在综述GIS在旅游业中的应用情况，以期为相关研究提供参考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综述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1、GIS在旅游业的应用领域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1、GIS在旅游业的应用领域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GIS在旅游业中的应用已经涉及到旅游规划、资源管理、目的地营销等多个领域。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在旅游规划方面，GIS可以帮助实现旅游资源的空间布局优化和旅游路线的规划。例如，利用GIS技术对旅游景区的游客行为、旅游热点进行分析，为景区规划提供科学依据。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1、GIS在旅游业的应用领域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在资源管理方面，GIS可以实现旅游资源的有效整合和管理。例如，通过GIS技术对旅游景区的地形、地貌、植被等空间信息进行采集和处理，为景区管理提供基础数据支持。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1、GIS在旅游业的应用领域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在目的地营销方面，GIS可以帮助旅游目的地实现精准营销和个性化服务。例如，利用GIS技术分析游客的空间行为和兴趣爱好，为目的地制定有针对性的营销策略。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2、GIS在旅游业的发展现状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2、GIS在旅游业的发展现状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目前，GIS在旅游业中的应用已经取得了一定的成果。例如，国内一些旅游景区已经建立了基于GIS的游客服务和管理系统，实现了对景区人流、车流、住宿等方面的实时监控和科学管理。同时，一些旅游目的地也利用GIS技术进行了旅游资源调查和规划，实现了旅游资源的有效开发和保护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2、GIS在旅游业的发展现状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然而，在实际应用中，也存在一些问题。例如，数据获取和处理难度大，需要投入大量的人力物力进行数据采集和处理；GIS技术应用不广泛，很多旅游从业者对GIS的认识和应用还比较有限。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3、GIS在旅游业的未来趋势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3、GIS在旅游业的未来趋势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随着技术的不断进步和应用成本的降低，未来GIS在旅游业中有望得到更广泛的应用。一方面，将有更多的旅游从业者认识到GIS的重要性和优势，积极推动GIS的应用和发展；另一方面，GIS将与大数据、人工智能等技术相结合，实现更高效、智能的旅游管理和服务。例如，利用人工智能和GIS技术对旅游流进行预测和优化，提高旅游交通的效率；利用大数据和GIS技术对游客行为进行分析和挖掘，为旅游企业提供更精准的市场营销策略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3、GIS在旅游业的未来趋势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结论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综上所述，GIS在旅游业中的应用已经涉及到多个领域并取得了一定的成果。然而，也存在一些问题需要解决。未来，随着技术的不断进步和应用成本的降低，GIS有望得到更广泛的应用并为旅游业的发展提供更强大支持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3、GIS在旅游业的未来趋势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针对当前存在的问题和未来发展的需求，相关学者和研究机构应加强研究和探索，完善GIS技术在旅游业中的应用方法和体系，推动GIS在旅游业中的深度应用和发展。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参考内容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https://d.book118.com/108056117024006032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10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1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COMBINE_RELATE_SLIDE_ID" val="background20176890_1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custom20177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树叶手绘风总结报告"/>
  <p:tag name="KSO_WM_UNIT_TYPE" val="a"/>
  <p:tag name="KSO_WM_UNIT_VALUE" val="10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1"/>
  <p:tag name="KSO_WM_UNIT_DIAGRAM_ISNUMVISUAL" val="0"/>
  <p:tag name="KSO_WM_UNIT_DIAGRAM_ISREFERUNIT" val="0"/>
  <p:tag name="KSO_WM_UNIT_HIGHLIGHT" val="0"/>
  <p:tag name="KSO_WM_UNIT_ID" val="custom20177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22"/>
</p:tagLst>
</file>

<file path=ppt/tags/tag171.xml><?xml version="1.0" encoding="utf-8"?>
<p:tagLst xmlns:p="http://schemas.openxmlformats.org/presentationml/2006/main">
  <p:tag name="KSO_WM_BEAUTIFY_FLAG" val="#wm#"/>
  <p:tag name="KSO_WM_COMBINE_RELATE_SLIDE_ID" val="background20176890_1"/>
  <p:tag name="KSO_WM_SLIDE_ID" val="custom20177418_1"/>
  <p:tag name="KSO_WM_SLIDE_INDEX" val="1"/>
  <p:tag name="KSO_WM_SLIDE_ITEM_CNT" val="0"/>
  <p:tag name="KSO_WM_SLIDE_LAYOUT" val="a_b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1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1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19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0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0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1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1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1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1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1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1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1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2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2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2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3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3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4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4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4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4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5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5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5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5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6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6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6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6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7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7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7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7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7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8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8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8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8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0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0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0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1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1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1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1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1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1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2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2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2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3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3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4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Office 主题​​">
  <a:themeElements>
    <a:clrScheme name="自定义 120">
      <a:dk1>
        <a:srgbClr val="000000"/>
      </a:dk1>
      <a:lt1>
        <a:srgbClr val="FFFFFF"/>
      </a:lt1>
      <a:dk2>
        <a:srgbClr val="ECF4EC"/>
      </a:dk2>
      <a:lt2>
        <a:srgbClr val="FFFFFF"/>
      </a:lt2>
      <a:accent1>
        <a:srgbClr val="238C3B"/>
      </a:accent1>
      <a:accent2>
        <a:srgbClr val="508834"/>
      </a:accent2>
      <a:accent3>
        <a:srgbClr val="63822C"/>
      </a:accent3>
      <a:accent4>
        <a:srgbClr val="727C27"/>
      </a:accent4>
      <a:accent5>
        <a:srgbClr val="7E7427"/>
      </a:accent5>
      <a:accent6>
        <a:srgbClr val="896D2A"/>
      </a:accent6>
      <a:hlink>
        <a:srgbClr val="1371ED"/>
      </a:hlink>
      <a:folHlink>
        <a:srgbClr val="B759BC"/>
      </a:folHlink>
    </a:clrScheme>
    <a:fontScheme name="自定义 1">
      <a:majorFont>
        <a:latin typeface="微软雅黑"/>
        <a:ea typeface="汉仪旗黑-85S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21</Slides>
  <Notes>20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汉仪旗黑-85S</vt:lpstr>
      <vt:lpstr>仿宋</vt:lpstr>
      <vt:lpstr>Calibri Light</vt:lpstr>
      <vt:lpstr>思源黑体 CN Bold</vt:lpstr>
      <vt:lpstr>Office Theme</vt:lpstr>
      <vt:lpstr>GIS在国内旅游业中的应用研究综述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2024-09-09T11:33:36.394</cp:lastPrinted>
  <dcterms:created xsi:type="dcterms:W3CDTF">2024-09-09T03:33:36Z</dcterms:created>
  <dcterms:modified xsi:type="dcterms:W3CDTF">2024-09-09T03:33:43Z</dcterms:modified>
</cp:coreProperties>
</file>