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27B2-1EA9-4F27-87D7-CDFDAD91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CE80-BFF3-4E7D-A925-4BA2066EA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B4171-8C83-459B-BCE4-ED9021B2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73F8D-F6C6-467C-B782-15255A2A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3A7EB-3A5E-43AC-897B-A855C1B4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3B9D9-92DE-4BFB-9CFE-EB610936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01FFE-D5D6-42DA-A844-AD849D7E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D752A-C5D8-43C5-8D59-19CB3660C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BF04E-F4D9-46DF-8A2E-A5CF4043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D8766-6F55-4F30-99B4-CCCCF357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47E18-48DA-46ED-80E2-277352A6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7007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民族精神和中国特色社会主义文化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中国特色社会主义文化概述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民族精神与中国特色社会主义文化的内在联系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弘扬民族精神和建设中国特色社会主义文化的现实意义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如何在实践中弘扬民族精神和建设中国特色社会主义文化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民族精神是一个民族在长期共同生活和社会实践中形成的，为本民族大多数成员所认同的价值取向、思维方式、道德规范、精神气质的总和。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它是一个民族赖以生存和发展的精神支撑，是民族文化的最本质、最深刻的体现。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民族精神具有鲜明的时代性和历史传承性，随着时代的变化而不断丰富和发展。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24" b="1732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83" r="34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民族精神的历史渊源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中华民族精神深深植根于绵延数千年的优秀传统文化之中，是中华民族的灵魂和精髓。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在漫长的历史进程中，中华民族形成了以爱国主义为核心的团结统一、爱好和平、勤劳勇敢、自强不息的伟大民族精神。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这些民族精神在中华民族的历史发展进程中发挥了重要作用，成为激励中华儿女不断前进的强大精神动力。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在当今时代，民族精神仍然具有重要的价值。它是凝聚人心、汇聚力量的强大精神纽带。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弘扬和培育民族精神，对于提高全民族的思想道德素质、科学文化素质和健康素质，促进人的全面发展，具有不可替代的重要作用。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同时，民族精神也是实现中华民族伟大复兴的强大精神动力，是建设中国特色社会主义文化的重要内容和任务。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民族精神的时代价值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中国特色社会主义文化概述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坚持以马克思主义为指导，体现社会主义核心价值观。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倡导社会主义道德，培育有理想、有道德、有文化、有纪律的社会主义公民。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中国特色社会主义文化的内涵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继承中华优秀传统文化，弘扬民族精神和时代精神。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面向现代化、面向世界、面向未来，推动社会主义文化繁荣兴盛。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中华民族五千多年文明历史所孕育的中华优秀传统文化。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625" r="21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党和人民在伟大斗争中孕育的革命文化和社会主义先进文化。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马克思主义基本原理同中国具体实际相结合产生的理论成果。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中国特色社会主义文化的历史渊源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中国特色社会主义文化的时代价值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为实现中华民族伟大复兴的中国梦提供精神动力。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为培育和践行社会主义核心价值观提供文化支撑。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为推动构建人类命运共同体提供文化引领。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为促进世界和平与发展提供文化贡献。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民族精神与中国特色社会主义文化的内在联系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民族精神是一个民族在长期历史发展中形成的独特精神风貌，包括思想观念、价值取向、道德规范、审美情趣等方面。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民族精神是中国特色社会主义文化的根基和灵魂，为中国特色社会主义文化提供了深厚的文化底蕴和精神支撑。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中国特色社会主义文化是在马克思主义指导下，以中华优秀传统文化为基础，借鉴世界优秀文化成果，结合中国实际和时代特征形成的文化体系。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民族精神是中国特色社会主义文化的重要组成部分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https://d.book118.com/108057007120006034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2024-09-13T07:30:11.659</cp:lastPrinted>
  <dcterms:created xsi:type="dcterms:W3CDTF">2024-09-12T23:30:11Z</dcterms:created>
  <dcterms:modified xsi:type="dcterms:W3CDTF">2024-09-12T23:30:13Z</dcterms:modified>
</cp:coreProperties>
</file>