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4CD64-1024-45BB-AD91-D640E18EE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C6A5E-BB91-4FEC-83E1-BFD5AC46C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5E365-4110-42BF-ACC8-F2CFDE6A7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55B1F-E5F7-4985-84AF-1C7FC802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A41D4-8033-40EC-B135-66D911FC7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24254A-85C2-4A6C-AC1F-0FD95DB55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6E5668-F63B-4F7F-85B5-4B8F84A86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D3607-2E84-42A7-9D89-B4A2F0FDB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39000-6732-4113-ACB7-2C63BCC74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16C8D-8803-42D3-A07B-08C8CE61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C5653-4F1E-44AE-82C3-9F31E8362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609600" y="1566862"/>
            <a:ext cx="4655185" cy="109855"/>
          </a:xfrm>
          <a:custGeom>
            <a:rect l="l" t="t" r="r" b="b"/>
            <a:pathLst>
              <a:path w="4655185" h="109855">
                <a:moveTo>
                  <a:pt x="4654938" y="109537"/>
                </a:moveTo>
                <a:lnTo>
                  <a:pt x="0" y="109537"/>
                </a:lnTo>
                <a:lnTo>
                  <a:pt x="0" y="0"/>
                </a:lnTo>
                <a:lnTo>
                  <a:pt x="4654938" y="0"/>
                </a:lnTo>
                <a:lnTo>
                  <a:pt x="4654938" y="109537"/>
                </a:lnTo>
                <a:close/>
              </a:path>
            </a:pathLst>
          </a:custGeom>
          <a:solidFill>
            <a:srgbClr val="CC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609600" y="1566862"/>
            <a:ext cx="4655185" cy="109855"/>
          </a:xfrm>
          <a:custGeom>
            <a:rect l="l" t="t" r="r" b="b"/>
            <a:pathLst>
              <a:path w="4655185" h="109855">
                <a:moveTo>
                  <a:pt x="4654931" y="0"/>
                </a:moveTo>
                <a:lnTo>
                  <a:pt x="0" y="0"/>
                </a:lnTo>
                <a:lnTo>
                  <a:pt x="0" y="109537"/>
                </a:lnTo>
                <a:lnTo>
                  <a:pt x="4654931" y="109537"/>
                </a:lnTo>
                <a:lnTo>
                  <a:pt x="4654931" y="0"/>
                </a:lnTo>
                <a:close/>
              </a:path>
            </a:pathLst>
          </a:custGeom>
          <a:solidFill>
            <a:srgbClr val="CC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09600" y="1566862"/>
            <a:ext cx="7958455" cy="0"/>
          </a:xfrm>
          <a:custGeom>
            <a:rect l="l" t="t" r="r" b="b"/>
            <a:pathLst>
              <a:path w="7958455">
                <a:moveTo>
                  <a:pt x="0" y="0"/>
                </a:moveTo>
                <a:lnTo>
                  <a:pt x="7958139" y="0"/>
                </a:lnTo>
              </a:path>
            </a:pathLst>
          </a:custGeom>
          <a:ln w="9525">
            <a:solidFill>
              <a:srgbClr val="CC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609600" y="6172200"/>
            <a:ext cx="7924800" cy="0"/>
          </a:xfrm>
          <a:custGeom>
            <a:rect l="l" t="t" r="r" b="b"/>
            <a:pathLst>
              <a:path w="7924800">
                <a:moveTo>
                  <a:pt x="0" y="0"/>
                </a:moveTo>
                <a:lnTo>
                  <a:pt x="7924800" y="0"/>
                </a:lnTo>
              </a:path>
            </a:pathLst>
          </a:custGeom>
          <a:ln w="3175">
            <a:solidFill>
              <a:srgbClr val="CC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39231" y="382270"/>
            <a:ext cx="5105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47712" y="2095500"/>
            <a:ext cx="7648575" cy="22275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Relationship Id="rId4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57136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1050" y="333375"/>
            <a:ext cx="6482080" cy="70167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0405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8" y="1125537"/>
            <a:ext cx="4104004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" y="1752600"/>
            <a:ext cx="7993062" cy="4768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7808" y="333375"/>
            <a:ext cx="6488430" cy="70231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7" y="1125537"/>
            <a:ext cx="4107815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774700" y="2565400"/>
            <a:ext cx="7594600" cy="230663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823307" y="1844675"/>
            <a:ext cx="7569200" cy="3968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86296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一、华北空管局空管系统运行质量监督工作领导小组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7808" y="333375"/>
            <a:ext cx="6488430" cy="70231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7" y="1125537"/>
            <a:ext cx="4107815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3307" y="1844675"/>
            <a:ext cx="7569200" cy="3968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86296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华北空管局空管系统运行质量监督工作领导小组职责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685800" y="2400300"/>
            <a:ext cx="7729537" cy="31845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7808" y="333375"/>
            <a:ext cx="6488430" cy="70231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7" y="1125537"/>
            <a:ext cx="4107815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3307" y="1844675"/>
            <a:ext cx="7569200" cy="3968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二、华北空管局空管系统运行质量监督办公室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660400" y="2781300"/>
            <a:ext cx="7818439" cy="13160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7808" y="333375"/>
            <a:ext cx="6488430" cy="70231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7" y="1125537"/>
            <a:ext cx="4107815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3307" y="1844675"/>
            <a:ext cx="7569200" cy="3968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华北空管局空管系统运行质量监督办公室职责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825500" y="2349500"/>
            <a:ext cx="7632700" cy="38893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7808" y="333375"/>
            <a:ext cx="6488430" cy="70231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7" y="1125537"/>
            <a:ext cx="4107815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3307" y="1844675"/>
            <a:ext cx="7569200" cy="3968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73596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三、华北空管局空管系统运行质量监督工作组和专业组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09600" y="2654300"/>
            <a:ext cx="7908925" cy="2174875"/>
            <a:chOff x="609600" y="2654300"/>
            <a:chExt cx="7908925" cy="217487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60400" y="2654300"/>
              <a:ext cx="7818437" cy="17780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09600" y="4368800"/>
              <a:ext cx="7908925" cy="46037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7808" y="333375"/>
            <a:ext cx="6488430" cy="70231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7" y="1125537"/>
            <a:ext cx="4107815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3307" y="1844675"/>
            <a:ext cx="7569200" cy="3968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华北空管局空管系统运行质量监督工作组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" y="2603500"/>
            <a:ext cx="7983539" cy="28463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7808" y="333375"/>
            <a:ext cx="6488430" cy="70231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7" y="1125537"/>
            <a:ext cx="4107815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3307" y="1844675"/>
            <a:ext cx="7569200" cy="3968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华北空管局空管系统运行质量监督工作组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596900" y="2476500"/>
            <a:ext cx="7953375" cy="34766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7808" y="333375"/>
            <a:ext cx="6488430" cy="70231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7" y="1125537"/>
            <a:ext cx="4107815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3307" y="1844675"/>
            <a:ext cx="7569200" cy="3968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华北空管局空管系统运行质量监督工作组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622300" y="2463800"/>
            <a:ext cx="7908925" cy="34877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7808" y="333375"/>
            <a:ext cx="6488430" cy="70231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61594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484"/>
              </a:spcBef>
            </a:pPr>
            <a:r>
              <a:rPr spc="-5"/>
              <a:t>空管系统运行质量监督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90500"/>
            <a:ext cx="1044575" cy="129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427537" y="1125537"/>
            <a:ext cx="4107815" cy="396875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四、华北空管局运行质量监督要求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3307" y="1844675"/>
            <a:ext cx="7569200" cy="39687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33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latin typeface="Microsoft JhengHei"/>
                <a:cs typeface="Microsoft JhengHei"/>
              </a:rPr>
              <a:t>华北空管局空管系统运行质量监督工作组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85800" y="2527300"/>
            <a:ext cx="7775575" cy="3340100"/>
            <a:chOff x="685800" y="2527300"/>
            <a:chExt cx="7775575" cy="3340100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11200" y="2527300"/>
              <a:ext cx="7729537" cy="182245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5800" y="4292600"/>
              <a:ext cx="7775575" cy="15748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https://d.book118.com/108057136062006025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JhengHei</vt:lpstr>
      <vt:lpstr>Office Theme</vt:lpstr>
      <vt:lpstr>空管系统运行质量监督</vt:lpstr>
      <vt:lpstr>空管系统运行质量监督</vt:lpstr>
      <vt:lpstr>空管系统运行质量监督</vt:lpstr>
      <vt:lpstr>空管系统运行质量监督</vt:lpstr>
      <vt:lpstr>空管系统运行质量监督</vt:lpstr>
      <vt:lpstr>空管系统运行质量监督</vt:lpstr>
      <vt:lpstr>空管系统运行质量监督</vt:lpstr>
      <vt:lpstr>空管系统运行质量监督</vt:lpstr>
      <vt:lpstr>空管系统运行质量监督</vt:lpstr>
      <vt:lpstr>空管系统运行质量监督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2024-09-02T03:26:12.467</cp:lastPrinted>
  <dcterms:created xsi:type="dcterms:W3CDTF">2024-09-01T19:26:12Z</dcterms:created>
  <dcterms:modified xsi:type="dcterms:W3CDTF">2024-09-01T19:26:13Z</dcterms:modified>
</cp:coreProperties>
</file>