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20C74B-3505-42EC-847D-EC2658CD4A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067B4B-D6EF-45F8-9FE9-36B079D7F7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E879D7-8A66-4BBE-8D58-69DECE5CC0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FD9650-1CD7-4643-8706-A286014D19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8D7D43-A00A-495E-816C-283D2567A8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E5898B-64A1-4127-A508-B1E25AA242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4649C4-7841-4953-92FE-A8B0D618CA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7E93AF-624B-4574-98CF-FA2DF30345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232701-D8C6-42CF-88B1-7F2D96D82E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9BE34E-5C07-45FC-8E0E-9E65E83035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8D5079-8530-44CD-B9CC-C12623CD36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600021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社区与学校传染病防控合作</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传染病防控现状及挑战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社区与学校合作意义与价值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合作模式与机制构建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关键措施与实践经验分享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合作效果评估及持续改进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传染病防控现状及挑战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全球范围内持续传播，变异株不断出现，防控形势依然严峻。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新冠病毒</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流感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其他传染病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季节性流感每年造成大量病例，对高危人群构成严重威胁。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如登革热、手足口病、诺如病毒等，在部分地区呈高发态势。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当前传染病流行情况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社区防控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社区作为居民生活的主要场所，承担着传染病防控的重要责任。目前，社区主要通过开展健康宣传、加强环境卫生管理、实施人员排查等措施进行防控。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学校防控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学校是青少年聚集的场所，也是传染病传播的高风险区域。目前，学校主要通过加强晨检、午检，落实因病缺勤追踪制度，开展健康教育等方式进行防控。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社区与学校防控现状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社区与学校之间缺乏有效的信息沟通机制，导致防控工作存在盲区和漏洞。</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1333" r="11333"/>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信息沟通不畅</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部分地区和学校在防控措施上存在执行不力、监管不严等问题，导致传染病传播风险增加。</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防控措施不到位</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部分居民和学生对传染病的危害认识不足，缺乏自我防护意识和能力。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公众意识不足</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社区与学校合作意义与价值</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92" r="162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7292" r="172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社区资源</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学校资源</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资源共享</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优势互补</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资源共享与优势互补</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社区拥有广泛的居民基础、丰富的宣传手段和紧密的社交网络，能够快速有效地传播防控信息。</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社区和学校通过合作，可以共享防控资源，如医疗设备、专业人员、宣传材料等，提高资源利用效率。</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学校具备专业的医疗团队、完善的健康监测机制和紧密的师生联系，能够及时发现并处理疫情。</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社区和学校各自具有独特的优势，通过合作可以相互补充，形成合力，共同应对传染病威胁。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842" r="2584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学校和社区合作可以加强对学生的健康监测，早期发现疑似病例，及时采取隔离和治疗措施，防止疫情扩散。</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早期发现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通过合作机制，社区和学校能够快速响应疫情变化，及时调整防控策略，提高防控效果。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快速响应</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社区和学校之间建立信息互通机制，及时分享疫情信息和防控经验，提高防控工作的针对性和有效性。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信息互通</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社区和学校协同开展防控工作，如共同组织疫苗接种、宣传教育活动等，提高防控效率。</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协同行动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提升防控效果与效率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社区和学校合作可以促进社会各方面共同参与传染病防控工作，形成社会共治的良好局面。</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社会共治</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公众参与</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经验分享</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共同提升</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通过合作机制，可以激发公众对传染病防控工作的关注和参与热情，提高公众的自我防护意识和能力。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社区和学校可以将各自在传染病防控工作中的经验和做法进行分享和交流，促进经验的推广和应用。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通过合作，社区和学校可以共同提升传染病防控能力和水平，为应对未来可能出现的疫情做好准备。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促进社会共治与参与</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合作模式与机制构建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政府应发挥主导作用，制定传染病防控政策，协调教育、卫生等部门共同推进学校与社区的防控合作。</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政府统筹协调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教育、卫生等部门应明确职责分工，加强协作配合，共同落实防控措施，形成防控合力。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部门协作配合</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政府应整合学校、社区等各方资源，实现资源共享，提高防控效率。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资源整合共享</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政府主导，部门协作模式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加强沟通协调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学校与社区应加强沟通协调，定期召开联席会议，共同研究解决防控工作中遇到的问题。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建立联动机制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学校与社区应建立紧密的联动机制，共同开展传染病防控工作，确保信息畅通、措施到位。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明确责任分工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学校与社区应明确各自在传染病防控中的责任分工，做到各司其职、各负其责。</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学校-社区联动机制建设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https://d.book118.com/108060002107006036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2024-09-16T02:56:30.261</cp:lastPrinted>
  <dcterms:created xsi:type="dcterms:W3CDTF">2024-09-15T18:56:30Z</dcterms:created>
  <dcterms:modified xsi:type="dcterms:W3CDTF">2024-09-15T18:56:32Z</dcterms:modified>
</cp:coreProperties>
</file>