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D1123-6D73-418A-A43E-1667D85BE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BBC77-8F1D-47D3-BAF1-E41A63DAD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DAEA3-4781-44ED-9970-1B86AF12E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7075B-CBBF-4C5A-ABD6-6C86FB447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B9206-2310-4101-99CB-0E006FCA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93FC3E-802B-45AD-8788-A94E4A821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1ED37-4711-4029-A9AB-7267D93E1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96840-5E67-480E-876D-A7A34EEC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ECE2E-D943-4168-B8C4-AB567B516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87D9E-F61B-4044-BE74-BC28A1F68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DEE29-4010-4838-8DA0-20955A7DA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60070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农民工技能培训方案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A7EC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培训效果评估与跟踪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合作与推广计划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大部分农民工缺乏专业技能和知识，主要从事简单的体力劳动。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技能水平较低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转型升级困难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由于缺乏技能，农民工在就业市场上竞争力不足，难以获得更好的工作机会和待遇。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随着产业升级和经济发展，对技能的要求越来越高，农民工转型升级困难。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农民工技能现状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通过技能培训，农民工可以获得更多的技能和知识，提高就业竞争力，获得更好的工作机会和待遇。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提高就业竞争力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技能培训可以帮助农民工实现个人职业发展，提高社会地位和生活水平。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农民工技能培训可以促进产业升级和转型，提高整个社会的生产力和竞争力。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国家和地方政府出台了一系列政策，鼓励和支持农民工参加技能培训，提高技能水平。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随着经济的发展和产业结构的调整，市场对技能人才的需求越来越大，农民工技能培训符合市场需求。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农民工技能培训得到了社会的广泛认可和关注，越来越多的机构和企业加入到培训行列中来。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49" b="30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提高农民工技能水平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通过系统的职业技能培训，使农民工掌握更加专业的技能，提高其在劳动力市场的竞争力。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拓展知识领域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加强农民工对新技术、新工艺、新材料等方面的了解和应用，提高其适应产业升级和转型的能力。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培养自主学习能力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引导农民工树立终身学习的观念，提高其自主学习和持续发展的能力。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激发创业精神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鼓励农民工自主创业，提供创业指导和支持，培养其创新意识和创业能力。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增强就业能力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通过培训提高农民工的就业能力，增加其就业机会，提高就业质量。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通过培训和就业创业服务，推动农民工为当地经济发展做出贡献。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042" r="180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促进就业和创业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注重培训内容的实用性和可操作性，确保农民工能够将所学技能应用到实际工作中。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灵活多样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采取多种培训形式和方法，如集中培训、现场教学、网络学习等，以满足不同农民工的学习需求。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根据市场需求和产业发展趋势，制定培训计划和内容，确保培训成果符合市场需求。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遵循市场导向和实用性原则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提高农民工的普通话水平和沟通能力，使其能够更好地与城市居民和同事交流。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教授计算机基本操作、办公软件使用等技能，以适应信息化时代的工作需求。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培训安全生产知识，提高农民工的安全意识和自我保护能力。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针对服务业农民工，提供餐饮、家政、护理等服务技能培训。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针对建筑行业农民工，提供砌筑、钢筋加工、模板制作等专业技能培训。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面向制造业农民工，开展机械加工、焊接、装配等技能培训。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52" r="27052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334" r="143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培养农民工的职业道德观念，使其树立正确的职业价值观。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帮助农民工制定个人职业规划，明确职业发展方向和目标。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提高农民工的团队协作能力，培养其在工作中的互助合作精神。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加强农民工的法律意识，使其了解并遵守国家法律法规和劳动纪律。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职业道德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https://d.book118.com/108060070132006037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2024-09-17T23:06:46.280</cp:lastPrinted>
  <dcterms:created xsi:type="dcterms:W3CDTF">2024-09-17T15:06:46Z</dcterms:created>
  <dcterms:modified xsi:type="dcterms:W3CDTF">2024-09-17T15:06:48Z</dcterms:modified>
</cp:coreProperties>
</file>