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27FF-B877-4B28-BF25-913060A5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EC978-4E13-407F-90AE-4592ED15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7170-8409-4081-8016-5A3028A2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E037D-349D-4DC8-AF25-F87B643ED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9C186-52E7-4BCF-B2D8-4011BFEC6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514280-7FD5-402D-A65E-F57057EB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C2079-29F1-46F2-AE9C-39231C4D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3707B-7AFC-4DE3-B1D4-AD7FD364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3AA9E-AB41-4966-AF03-EB6B15C7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92FE7-E121-4B57-9BF9-F1F03FD2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118CE-C6C9-461D-87C7-B8CA909AD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2035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人社局精神文明建设工作总结范文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精神文明建设成果概述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思想道德建设工作总结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文化活动开展情况总结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积极响应中央关于精神文明建设的号召，深入贯彻落实相关政策和指导思想。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贯彻落实中央精神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推动单位文明建设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助力社会文明进步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通过精神文明建设，提升单位整体形象，增强员工文明素质，营造和谐的工作氛围。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以单位精神文明建设为示范，带动和影响周围社区和社会环境，共同推动社会文明进步。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精神文明建设成果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展示本单位在精神文明建设方面取得的成果和亮点。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活动开展情况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详细介绍本单位开展的精神文明建设相关活动和措施。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存在问题及改进措施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分析在精神文明建设中存在的问题和不足，提出改进措施和建议。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精神文明建设成果概述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积极推进服务大厅、窗口等硬件设施改造升级，营造整洁、温馨的服务环境，提高群众满意度。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丰富职工文化生活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组织开展各类文体活动，丰富职工业余文化生活，增强团队凝聚力和向心力。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全面提升职工文明素质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通过深入开展社会主义核心价值观教育，加强职业道德建设，人社局职工文明素质得到全面提升。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成功创建省级文明单位，树立行业文明新标杆。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创建文明单位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组建志愿服务队，定期开展志愿服务活动，传递社会正能量。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积极参与扶贫帮困工作，为困难群众提供就业、社保等方面的支持和帮助。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扶贫帮困工作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运用微信公众号、抖音等新媒体平台，创新宣传方式，提高精神文明建设工作的传播力和影响力。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注重发挥先进典型的示范引领作用，评选表彰一批文明职工、文明家庭等先进典型，激发广大职工参与精神文明建设的热情。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强化示范引领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将精神文明建设与业务工作紧密结合，相互促进、融合发展，为人社事业高质量发展提供有力支撑。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推动融合发展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思想道德建设工作总结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通过线上线下多渠道进行活动宣传，提高活动的知晓率和参与度，营造良好的思想道德建设氛围。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成功策划并组织了多场思想道德建设主题活动，包括道德讲堂、文明礼仪培训等，确保活动内容丰富、形式多样。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活动实施与跟进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认真组织活动实施，确保各项活动顺利进行，同时及时跟进活动效果，收集反馈意见，为后续活动提供参考。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思想道德建设活动开展情况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通过一系列思想道德建设活动的开展，员工道德素质得到显著提升，遵守社会公德、职业道德和家庭美德成为员工的自觉行为。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员工道德素质提升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企业整体形象得到明显改善，员工文明礼仪和职业素养得到客户和社会的广泛认可，提升了企业的社会声誉。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思想道德建设活动的深入开展，有力推动了企业文化的落地生根，形成了积极向上、和谐共生的良好企业氛围。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企业文化建设深化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思想道德建设成果展示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领导的高度重视和大力支持是思想道德建设取得成效的关键，只有领导重视并身体力行，才能形成全员参与的良好局面。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领导重视是关键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员工是思想道德建设的主体，只有广泛发动员工参与，才能确保活动的深入开展和取得实效。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员工参与是基础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在思想道德建设过程中，要注重创新活动形式和内容，增强活动的吸引力和感染力，提高员工的参与度和积极性。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创新形式是手段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建立健全思想道德建设的长效机制和相关制度，为活动的持续开展提供有力保障。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制度保障是支撑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思想道德建设经验分享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文化活动开展情况总结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包括文艺演出、知识讲座、体育比赛、书画展览等多种类型，满足不同人群的文化需求。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活动类型丰富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全年共举办文化活动XX余场，平均每月举办XX场以上，保证了活动的连续性和多样性。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活动数量充足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文化活动类型及数量统计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https://d.book118.com/108062035100006041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2024-09-20T11:01:03.364</cp:lastPrinted>
  <dcterms:created xsi:type="dcterms:W3CDTF">2024-09-20T03:01:03Z</dcterms:created>
  <dcterms:modified xsi:type="dcterms:W3CDTF">2024-09-20T03:01:05Z</dcterms:modified>
</cp:coreProperties>
</file>