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04FB6-D88F-4F87-A935-8252EB6E9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E3C25-7D37-40DC-BE30-3F4A0FB03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7FDEC-7CA1-4508-973B-7C81E5CEE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18139-B57C-4536-9A26-103125476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51376-3B58-4003-9C28-A43AA75A9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312CD-A630-4DB7-A7AE-63518A41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42436-05FE-4769-B9D6-0225BB0E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05BE5-D753-4457-A8ED-9D211472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E35DE-A4E7-40A0-83A1-BE2C7A6F6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788AA-B32B-48AF-85AC-A67A779D0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ACE0B-D3CB-4B04-9AD5-B14A4D443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62105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防范食用农药做个健康安全的寒假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农药危害与防范重要性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农药种类及识别方法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购买、储存和加工环节注意事项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家庭自制食品安全操作规范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外出就餐时如何保障饮食安全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应急处理措施及就医指南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农药危害与防范重要性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误食高毒农药可导致急性中毒，出现恶心、呕吐、腹痛、腹泻等症状，严重者可危及生命。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75" r="3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长期接触或食用农药残留超标的食品，可引起慢性中毒，表现为头痛、头晕、乏力、失眠、记忆力减退等。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慢性危害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部分农药具有致癌、致畸、致突变作用，对人体健康造成极大威胁。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“三致”作用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农药对人体健康影响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77" b="17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161" b="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寒假期间食品安全问题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食品来源不明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寒假期间，学生可能参加各种聚会或外出旅游，接触到来源不明的食品，存在安全隐患。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食品储存不当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寒假期间气温较低，部分家庭可能将食品储存在阳台或室外，容易导致食品受冻或变质。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食品加工不规范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部分学生可能自己动手制作食品，但由于缺乏经验和技能，可能存在食品加工不规范的问题，如未彻底清洗食材、生熟食品交叉污染等。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125" r="9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增强食品安全意识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选择安全可靠的食品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正确储存和加工食品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关注身体健康状况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提高防范意识，保障健康安全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了解农药的危害和食品安全的重要性，提高自我防范意识。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遵循食品安全原则，正确储存和加工食品，避免食品受污染或变质。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购买食品时选择正规渠道和信誉良好的品牌，注意查看食品标签和认证标志。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如出现恶心、呕吐、腹痛等疑似农药中毒症状，应立即就医并告知医生相关情况。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农药种类及识别方法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用于防治农业害虫，如蚜虫、螟虫等。常见的杀虫剂有有机磷类、氨基甲酸酯类等。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杀虫剂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杀菌剂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除草剂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用于防治植物病害，如霜霉病、黑斑病等。常见的杀菌剂有代森锰锌、多菌灵等。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用于除去农田杂草，保证农作物生长。常见的除草剂有草甘膦、百草枯等。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常见农药种类介绍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合格的农药产品必须取得农药登记证，标签上应注明农药登记证号。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458" b="6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查看农药登记证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标签上应明确标注农药的有效成分及其含量，以便正确使用。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注意有效成分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不同农药适用于不同的作物和防治对象，使用前需确认其适用范围。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关注使用范围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农药标签识别技巧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留意生产日期和保质期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选择近期生产且在保质期内的农药，避免使用过期或即将过期的产品。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观察包装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合格农药包装完整、标签清晰，而不合格产品可能存在包装破损、标签模糊等问题。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合格农药质地均匀、无异味，而不合格产品可能存在结块、变色、异味等现象。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学会区分合格与不合格产品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购买、储存和加工环节注意事项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选择正规超市或农贸市场购买食材，避免购买来源不明的食品。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关注食品标签上的生产日期、保质期等信息，确保购买新鲜、安全的食材。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对于需要使用农药的食材，选择经过权威机构认证的绿色有机食品，降低农药残留风险。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购买时选择信誉良好商家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将食材分类储存，避免交叉污染。生熟食品应分开存放，处理生食后要彻底清洁砧板、刀具等用具。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储存食品时应保持环境清洁、干燥、通风，避免潮湿和高温环境导致食品变质。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对于易腐食品，应及时放入冰箱冷藏或冷冻保存，并定期检查清理过期和变质食品。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储存过程中避免污染和误用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https://d.book118.com/108062105101006040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2024-09-19T03:49:29.102</cp:lastPrinted>
  <dcterms:created xsi:type="dcterms:W3CDTF">2024-09-18T19:49:29Z</dcterms:created>
  <dcterms:modified xsi:type="dcterms:W3CDTF">2024-09-18T19:49:31Z</dcterms:modified>
</cp:coreProperties>
</file>