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97BE8-07B6-4BDC-A35D-75AFCA70F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B4F81-7CAF-4B6B-A123-6E92956E4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92E1F1-E4FC-4A35-8F17-690A3DB19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460CD9-9206-4D24-8150-1AC41FA550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CFAA7F-8D1D-4A2D-8E55-46BF40AD4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EBA51B-A579-4BB4-8A42-B8303FFEB2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D287C18-13AA-40EF-8C5C-F14A493C4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4AE77D-6773-4370-BC1C-9AE9E4548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BD221E-ED69-428B-AC34-D7EBB2CF1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35F890-31AE-4063-8749-5DAFA5640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5921A9-D7BF-4F35-8FAE-9A6AB0FC0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62136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护理文献评价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文献评价的方法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护理文献评价的实践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护理文献评价的挑战与展望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35" r="318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957" r="995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护理文献评价旨在评估和比较不同护理研究的质量、可靠性和实用性，为护理实践提供科学依据。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随着护理学科的发展，护理实践和研究的数量不断增加，如何从众多的研究中筛选出高质量、有价值的信息成为一项重要任务。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促进知识积累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通过对文献进行评价，可以系统地梳理和总结护理领域的知识，促进学科知识的积累和传承。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指导实践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通过对文献进行评价，可以筛选出高质量的研究，为护理实践提供科学依据，提高护理质量和安全性。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推动研究发展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通过对文献进行评价，可以发现研究中的不足和问题，为进一步的研究提供方向和思路，推动护理学科的发展。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文献评价的意义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文献评价的方法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客观、系统、量化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内容分析法是一种对文献内容进行客观、系统和量化的描述和分析的方法。它通过对文献中的词语、句子、段落等进行分类、编码和统计，以揭示文献中主题、观点、情感等方面的信息。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内容分析法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主观、定性、评估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质量评价法是一种主观的、定性的评估文献质量的方法。它通过对文献的研究设计、数据收集和分析、结论的可靠性和有效性等方面进行评价，以确定文献的质量水平。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质量评价法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全面、综合、多维度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评价法是一种全面、综合、多维度的评价方法，它结合了内容分析法和质量评价法的优点，从多个方面对文献进行评价。综合评价法不仅关注文献的内容和质量，还考虑文献的实用性、创新性、学术价值等方面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综合评价法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护理文献评价的实践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https://d.book118.com/108062136011006044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2024-09-23T21:16:10.095</cp:lastPrinted>
  <dcterms:created xsi:type="dcterms:W3CDTF">2024-09-23T13:16:10Z</dcterms:created>
  <dcterms:modified xsi:type="dcterms:W3CDTF">2024-09-23T13:16:12Z</dcterms:modified>
</cp:coreProperties>
</file>