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EEB3AE-DFAB-411B-8F09-940575CF6A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0E0930-6A96-4B03-B278-95AC3750F2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278E4A-0989-473C-BD5E-CD77E516D0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AA79F5-3F54-482E-BCDA-D8A12F6CDC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03475FA-0FDA-4381-AB6F-77688E1042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2CAB568-F8FB-4C7B-A5F3-5067B0703B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3BFB383-5F57-4E59-AFF4-59778828C8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E9D485-5587-48A3-BCF0-D93A958D2C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8B3CD0-29C7-4705-A8A0-D90777EDC2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65F74B-514B-4663-9160-8BD543A0EA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8ED179-D959-48DE-A45D-B4685960CC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8063050043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预防呼吸机相关肺炎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呼吸机相关肺炎概述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预防呼吸机相关肺炎的重要性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预防呼吸机相关肺炎的措施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呼吸机相关肺炎的监测与控制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未来研究方向与展望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呼吸机相关肺炎概述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呼吸机相关肺炎（VAP）是指在机械通气过程中出现的肺部感染，属于医院获得性肺炎（HAP）的一种。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根据发病时间可分为早发性VAP和晚发性VAP，前者通常在机械通气后1周内发生，后者则在1周后发生。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VAP的发病机制涉及多个方面，包括口咽部细菌定植、胃食管反流、机械通气时的气溶胶吸入等。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风险因素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长期卧床、年龄、慢性疾病、免疫抑制、机械通气时间、留置胃管等都是VAP发病的高危因素。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992" r="22992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发病机制与风险因素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924" b="24924"/>
          <a:stretch>
            <a:fillRect/>
          </a:stretch>
        </p:blipFill>
        <p:spPr>
          <a:xfrm>
            <a:off x="3909691" y="1250241"/>
            <a:ext cx="7848600" cy="5248274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VAP患者通常出现发热、咳嗽、气急等症状，可有脓性痰或血痰，肺部可闻及湿啰音。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根据患者使用呼吸机史、临床表现和实验室检查，如白细胞计数升高、X线胸片出现新的或进展中的浸润影等，可做出诊断。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预防呼吸机相关肺炎的重要性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830" b="383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提高患者生存率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呼吸机相关肺炎（VAP）是机械通气患者常见的并发症，预防VAP有助于降低患者病死率，提高生存率。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VAP的发生与患者基础疾病、免疫功能状态、机械通气时间等因素密切相关，预防措施的采取可以有效降低VAP的发生率，从而降低病死率。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13" r="2181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VAP的发生延长了患者的住院时间，增加了治疗费用。预防VAP可以缩短患者住院时间，降低治疗费用，减轻家庭和社会的经济负担。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预防VAP的措施包括加强手卫生、口腔护理、呼吸道管理、减少胃内容物反流等，这些措施的实施可以有效降低VAP的发生率，从而减少医疗费用的支出。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减少医疗费用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637" r="3363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041" r="3104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提高患者生活质量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预防VAP的措施不仅关注患者的身体健康，还关注患者的舒适度和心理状态，通过全方位的护理和关爱，提高患者的生活质量。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VAP可能导致患者呼吸困难、咳嗽、发热等症状，影响患者的生活质量。预防VAP可以减轻患者症状，提高患者的生活质量。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预防呼吸机相关肺炎的措施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9875" r="19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严格执行手卫生规范，每次接触患者前后都要彻底洗手或使用手消毒剂。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医护人员的手卫生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将呼吸机相关肺炎患者与其他患者隔离开，减少交叉感染的风险。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患者隔离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手卫生与消毒隔离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https://d.book118.com/108063050043006040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2024-09-18T15:33:35.752</cp:lastPrinted>
  <dcterms:created xsi:type="dcterms:W3CDTF">2024-09-18T07:33:35Z</dcterms:created>
  <dcterms:modified xsi:type="dcterms:W3CDTF">2024-09-18T07:33:37Z</dcterms:modified>
</cp:coreProperties>
</file>