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A83C2-98D0-436E-AAB5-D1DDB12DB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60CF4-F43D-494C-B334-725070684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E0476E-AFC9-454A-A762-BA8D0AD0D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4EC802-0049-4077-B868-34D48C22E0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B4AE8C-3649-49FE-BA4C-F35CF55A86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A902E4-DCDE-4941-B28E-06D6FA0BEF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F65511-0EC8-4210-8290-EF4DF94CF0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F0744-919B-4E44-A63B-2AEC366B2D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BE3F1F-1031-4FC4-BB88-E316A51B1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A6E608-B9B1-4A26-BE91-273415357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41245-148C-4434-8E34-7B5239E49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64062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节后复工安全培训预防安全事故培养职工责任感</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节后复工安全现状及风险分析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预防安全事故的措施和方法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培养职工责任感的途径和方法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应急处理与事故报告流程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节后复工时期是安全事故易发期，通过安全培训提高职工的安全意识，防范潜在的安全风险。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提高职工安全意识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落实企业安全责任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保障生产顺利进行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企业作为安全生产的责任主体，有义务对职工进行安全培训，确保职工掌握必要的安全知识和技能。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通过安全培训，使职工了解并掌握安全生产规章制度和操作规程，确保生产过程中的安全。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危险源辨识与风险评估</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培训职工学会辨识工作场所的危险源，并进行风险评估，以便采取相应的防范措施。</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安全操作技能</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针对不同岗位和工种，培训职工掌握相应的安全操作技能，如正确使用安全设备、紧急情况下的应对措施等。</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安全法规及规章制度</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培训职工了解国家安全生产法律法规和企业内部的安全生产规章制度。</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应急处理与自救互救</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培训职工掌握基本的应急处理措施和自救互救技能，提高应对突发事件的能力。</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安全意识培养</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通过案例分析、事故模拟等形式，培养职工的安全意识，使其时刻保持警惕，自觉遵守安全规定。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节后复工安全现状及风险分析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00" b="24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633" b="56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节后复工安全现状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安全意识淡漠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部分员工在节后复工时，由于长时间休息，安全意识可能有所降低，容易忽视潜在的安全隐患。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设备设施未及时更新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企业在节日期间可能暂停了部分设备设施的维护和更新工作，导致节后复工时设备设施存在老化、故障等问题。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安全管理不到位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节日期间，企业安全管理可能相对松懈，节后复工时容易出现安全管理制度执行不力、监管不到位等情况。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节后复工时，员工和设备设施的状态不佳，容易导致生产安全事故的发生，如机械伤害、电气事故等。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生产安全事故风险增加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节日期间，企业可能暂停了部分消防安全工作，节后复工时火灾等消防安全事故的风险增加。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消防安全风险突出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节后复工时，部分员工可能出现“节后综合征”，表现为疲惫、注意力不集中、情绪波动等，容易引发安全事故。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员工心理健康问题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存在的风险和挑战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某化工企业节后复工时，由于员工安全意识淡漠，操作不当导致一起化学泄漏事故，造成多人受伤和财产损失。</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某建筑工地节后复工时，由于设备设施未及时更新和维护，导致一起高空坠落事故，造成人员伤亡。</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某制造企业节后复工时，由于安全管理不到位，员工违规操作引发一起机械伤害事故，造成人员伤残。</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以上案例表明，节后复工安全培训至关重要。通过提高员工的安全意识和操作技能，加强设备设施的维护和更新，以及完善安全管理制度和监管措施，可以有效预防安全事故的发生，保障企业的生产安全和员工的身心健康。同时，培养职工的责任感也是节后复工安全培训的重要目标之一。只有让员工充分认识到自身在安全生产中的责任和使命，才能激发他们的主动性和创造性，共同营造安全、稳定、和谐的生产环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预防安全事故的措施和方法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083" r="19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加强安全监管和考核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设立专门的安全监管部门，对生产过程中的安全问题进行监督和考核，确保安全规章制度的贯彻执行。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建立健全安全管理制度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制定完善的安全规章制度，明确各级管理人员和操作人员的安全职责，形成科学有效的安全管理机制。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严格执行安全操作规程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确保员工遵守安全操作规程，正确使用设备，减少因操作不当引发的事故。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制定并执行安全规章制度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通过宣传、讲座等形式，提高员工的安全意识，让他们认识到安全的重要性。</a:t>
            </a:r>
          </a:p>
        </p:txBody>
      </p:sp>
      <p:pic>
        <p:nvPicPr>
          <p:cNvPr id="4" name="Picture 4"/>
          <p:cNvPicPr>
            <a:picLocks noChangeAspect="1"/>
          </p:cNvPicPr>
          <p:nvPr/>
        </p:nvPicPr>
        <p:blipFill>
          <a:blip r:embed="rId2"/>
          <a:srcRect l="18792" r="18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292" r="18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开展安全意识教育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针对不同岗位的员工，开展相应的安全技能培训，提高他们的安全防范能力和应急处理能力。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实施安全技能培训</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模拟可能发生的安全事故，组织员工进行应急演练，检验员工的应急反应能力和处置能力。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定期组织安全演练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加强安全教育和培训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https://d.book118.com/108064062036006034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2024-09-12T14:19:14.216</cp:lastPrinted>
  <dcterms:created xsi:type="dcterms:W3CDTF">2024-09-12T06:19:14Z</dcterms:created>
  <dcterms:modified xsi:type="dcterms:W3CDTF">2024-09-12T06:19:16Z</dcterms:modified>
</cp:coreProperties>
</file>