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59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image" Target="../media/image2.svg" /><Relationship Id="rId13" Type="http://schemas.openxmlformats.org/officeDocument/2006/relationships/tags" Target="../tags/tag11.xml" /><Relationship Id="rId14" Type="http://schemas.openxmlformats.org/officeDocument/2006/relationships/image" Target="../media/image3.png" /><Relationship Id="rId15" Type="http://schemas.openxmlformats.org/officeDocument/2006/relationships/image" Target="../media/image4.svg" /><Relationship Id="rId16" Type="http://schemas.openxmlformats.org/officeDocument/2006/relationships/tags" Target="../tags/tag12.xml" /><Relationship Id="rId17" Type="http://schemas.openxmlformats.org/officeDocument/2006/relationships/image" Target="../media/image5.png" /><Relationship Id="rId18" Type="http://schemas.openxmlformats.org/officeDocument/2006/relationships/image" Target="../media/image6.svg" /><Relationship Id="rId19" Type="http://schemas.openxmlformats.org/officeDocument/2006/relationships/tags" Target="../tags/tag13.xml" /><Relationship Id="rId2" Type="http://schemas.openxmlformats.org/officeDocument/2006/relationships/tags" Target="../tags/tag2.xml" /><Relationship Id="rId20" Type="http://schemas.openxmlformats.org/officeDocument/2006/relationships/image" Target="../media/image7.png" /><Relationship Id="rId21" Type="http://schemas.openxmlformats.org/officeDocument/2006/relationships/image" Target="../media/image8.svg" /><Relationship Id="rId22" Type="http://schemas.openxmlformats.org/officeDocument/2006/relationships/tags" Target="../tags/tag14.xml" /><Relationship Id="rId23" Type="http://schemas.openxmlformats.org/officeDocument/2006/relationships/image" Target="../media/image9.png" /><Relationship Id="rId24" Type="http://schemas.openxmlformats.org/officeDocument/2006/relationships/image" Target="../media/image10.svg" /><Relationship Id="rId25" Type="http://schemas.openxmlformats.org/officeDocument/2006/relationships/tags" Target="../tags/tag15.xml" /><Relationship Id="rId26" Type="http://schemas.openxmlformats.org/officeDocument/2006/relationships/image" Target="../media/image11.png" /><Relationship Id="rId27" Type="http://schemas.openxmlformats.org/officeDocument/2006/relationships/image" Target="../media/image12.svg" /><Relationship Id="rId28" Type="http://schemas.openxmlformats.org/officeDocument/2006/relationships/tags" Target="../tags/tag16.xml" /><Relationship Id="rId29" Type="http://schemas.openxmlformats.org/officeDocument/2006/relationships/tags" Target="../tags/tag17.xml" /><Relationship Id="rId3" Type="http://schemas.openxmlformats.org/officeDocument/2006/relationships/tags" Target="../tags/tag3.xml" /><Relationship Id="rId30" Type="http://schemas.openxmlformats.org/officeDocument/2006/relationships/tags" Target="../tags/tag18.xml" /><Relationship Id="rId31" Type="http://schemas.openxmlformats.org/officeDocument/2006/relationships/tags" Target="../tags/tag19.xml" /><Relationship Id="rId32" Type="http://schemas.openxmlformats.org/officeDocument/2006/relationships/tags" Target="../tags/tag20.xml" /><Relationship Id="rId33" Type="http://schemas.openxmlformats.org/officeDocument/2006/relationships/tags" Target="../tags/tag21.xml" /><Relationship Id="rId34" Type="http://schemas.openxmlformats.org/officeDocument/2006/relationships/tags" Target="../tags/tag22.xml" /><Relationship Id="rId35" Type="http://schemas.openxmlformats.org/officeDocument/2006/relationships/tags" Target="../tags/tag23.xml" /><Relationship Id="rId36" Type="http://schemas.openxmlformats.org/officeDocument/2006/relationships/tags" Target="../tags/tag24.xml" /><Relationship Id="rId37" Type="http://schemas.openxmlformats.org/officeDocument/2006/relationships/tags" Target="../tags/tag25.xml" /><Relationship Id="rId38" Type="http://schemas.openxmlformats.org/officeDocument/2006/relationships/tags" Target="../tags/tag26.xml" /><Relationship Id="rId39" Type="http://schemas.openxmlformats.org/officeDocument/2006/relationships/tags" Target="../tags/tag27.xml" /><Relationship Id="rId4" Type="http://schemas.openxmlformats.org/officeDocument/2006/relationships/tags" Target="../tags/tag4.xml" /><Relationship Id="rId40" Type="http://schemas.openxmlformats.org/officeDocument/2006/relationships/tags" Target="../tags/tag28.xml" /><Relationship Id="rId41" Type="http://schemas.openxmlformats.org/officeDocument/2006/relationships/tags" Target="../tags/tag29.xml" /><Relationship Id="rId42" Type="http://schemas.openxmlformats.org/officeDocument/2006/relationships/tags" Target="../tags/tag30.xml" /><Relationship Id="rId43" Type="http://schemas.openxmlformats.org/officeDocument/2006/relationships/tags" Target="../tags/tag31.xml" /><Relationship Id="rId44" Type="http://schemas.openxmlformats.org/officeDocument/2006/relationships/tags" Target="../tags/tag32.xml" /><Relationship Id="rId45" Type="http://schemas.openxmlformats.org/officeDocument/2006/relationships/tags" Target="../tags/tag33.xml" /><Relationship Id="rId46" Type="http://schemas.openxmlformats.org/officeDocument/2006/relationships/tags" Target="../tags/tag34.xml" /><Relationship Id="rId47" Type="http://schemas.openxmlformats.org/officeDocument/2006/relationships/tags" Target="../tags/tag35.xml" /><Relationship Id="rId48" Type="http://schemas.openxmlformats.org/officeDocument/2006/relationships/tags" Target="../tags/tag36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image" Target="../media/image15.png" /><Relationship Id="rId11" Type="http://schemas.openxmlformats.org/officeDocument/2006/relationships/image" Target="../media/image16.svg" /><Relationship Id="rId12" Type="http://schemas.openxmlformats.org/officeDocument/2006/relationships/tags" Target="../tags/tag49.xml" /><Relationship Id="rId13" Type="http://schemas.openxmlformats.org/officeDocument/2006/relationships/image" Target="../media/image17.png" /><Relationship Id="rId14" Type="http://schemas.openxmlformats.org/officeDocument/2006/relationships/image" Target="../media/image18.svg" /><Relationship Id="rId15" Type="http://schemas.openxmlformats.org/officeDocument/2006/relationships/tags" Target="../tags/tag50.xml" /><Relationship Id="rId16" Type="http://schemas.openxmlformats.org/officeDocument/2006/relationships/image" Target="../media/image19.png" /><Relationship Id="rId17" Type="http://schemas.openxmlformats.org/officeDocument/2006/relationships/image" Target="../media/image20.svg" /><Relationship Id="rId18" Type="http://schemas.openxmlformats.org/officeDocument/2006/relationships/tags" Target="../tags/tag51.xml" /><Relationship Id="rId19" Type="http://schemas.openxmlformats.org/officeDocument/2006/relationships/image" Target="../media/image21.png" /><Relationship Id="rId2" Type="http://schemas.openxmlformats.org/officeDocument/2006/relationships/tags" Target="../tags/tag43.xml" /><Relationship Id="rId20" Type="http://schemas.openxmlformats.org/officeDocument/2006/relationships/image" Target="../media/image22.svg" /><Relationship Id="rId21" Type="http://schemas.openxmlformats.org/officeDocument/2006/relationships/tags" Target="../tags/tag52.xml" /><Relationship Id="rId22" Type="http://schemas.openxmlformats.org/officeDocument/2006/relationships/image" Target="../media/image23.png" /><Relationship Id="rId23" Type="http://schemas.openxmlformats.org/officeDocument/2006/relationships/image" Target="../media/image24.svg" /><Relationship Id="rId24" Type="http://schemas.openxmlformats.org/officeDocument/2006/relationships/tags" Target="../tags/tag53.xml" /><Relationship Id="rId25" Type="http://schemas.openxmlformats.org/officeDocument/2006/relationships/tags" Target="../tags/tag54.xml" /><Relationship Id="rId26" Type="http://schemas.openxmlformats.org/officeDocument/2006/relationships/tags" Target="../tags/tag55.xml" /><Relationship Id="rId27" Type="http://schemas.openxmlformats.org/officeDocument/2006/relationships/tags" Target="../tags/tag56.xml" /><Relationship Id="rId28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3.png" /><Relationship Id="rId8" Type="http://schemas.openxmlformats.org/officeDocument/2006/relationships/image" Target="../media/image14.svg" /><Relationship Id="rId9" Type="http://schemas.openxmlformats.org/officeDocument/2006/relationships/tags" Target="../tags/tag4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image" Target="../media/image26.svg" /><Relationship Id="rId11" Type="http://schemas.openxmlformats.org/officeDocument/2006/relationships/tags" Target="../tags/tag61.xml" /><Relationship Id="rId12" Type="http://schemas.openxmlformats.org/officeDocument/2006/relationships/image" Target="../media/image27.png" /><Relationship Id="rId13" Type="http://schemas.openxmlformats.org/officeDocument/2006/relationships/image" Target="../media/image28.svg" /><Relationship Id="rId14" Type="http://schemas.openxmlformats.org/officeDocument/2006/relationships/tags" Target="../tags/tag62.xml" /><Relationship Id="rId15" Type="http://schemas.openxmlformats.org/officeDocument/2006/relationships/image" Target="../media/image7.png" /><Relationship Id="rId16" Type="http://schemas.openxmlformats.org/officeDocument/2006/relationships/image" Target="../media/image8.svg" /><Relationship Id="rId17" Type="http://schemas.openxmlformats.org/officeDocument/2006/relationships/tags" Target="../tags/tag63.xml" /><Relationship Id="rId18" Type="http://schemas.openxmlformats.org/officeDocument/2006/relationships/image" Target="../media/image29.png" /><Relationship Id="rId19" Type="http://schemas.openxmlformats.org/officeDocument/2006/relationships/image" Target="../media/image30.svg" /><Relationship Id="rId2" Type="http://schemas.openxmlformats.org/officeDocument/2006/relationships/tags" Target="../tags/tag58.xml" /><Relationship Id="rId20" Type="http://schemas.openxmlformats.org/officeDocument/2006/relationships/tags" Target="../tags/tag64.xml" /><Relationship Id="rId21" Type="http://schemas.openxmlformats.org/officeDocument/2006/relationships/image" Target="../media/image31.png" /><Relationship Id="rId22" Type="http://schemas.openxmlformats.org/officeDocument/2006/relationships/image" Target="../media/image32.svg" /><Relationship Id="rId23" Type="http://schemas.openxmlformats.org/officeDocument/2006/relationships/tags" Target="../tags/tag65.xml" /><Relationship Id="rId24" Type="http://schemas.openxmlformats.org/officeDocument/2006/relationships/tags" Target="../tags/tag66.xml" /><Relationship Id="rId25" Type="http://schemas.openxmlformats.org/officeDocument/2006/relationships/tags" Target="../tags/tag67.xml" /><Relationship Id="rId26" Type="http://schemas.openxmlformats.org/officeDocument/2006/relationships/tags" Target="../tags/tag68.xml" /><Relationship Id="rId27" Type="http://schemas.openxmlformats.org/officeDocument/2006/relationships/tags" Target="../tags/tag69.xml" /><Relationship Id="rId28" Type="http://schemas.openxmlformats.org/officeDocument/2006/relationships/slideMaster" Target="../slideMasters/slideMaster2.xml" /><Relationship Id="rId3" Type="http://schemas.openxmlformats.org/officeDocument/2006/relationships/image" Target="../media/image13.png" /><Relationship Id="rId4" Type="http://schemas.openxmlformats.org/officeDocument/2006/relationships/image" Target="../media/image14.svg" /><Relationship Id="rId5" Type="http://schemas.openxmlformats.org/officeDocument/2006/relationships/tags" Target="../tags/tag59.xml" /><Relationship Id="rId6" Type="http://schemas.openxmlformats.org/officeDocument/2006/relationships/image" Target="../media/image3.png" /><Relationship Id="rId7" Type="http://schemas.openxmlformats.org/officeDocument/2006/relationships/image" Target="../media/image4.svg" /><Relationship Id="rId8" Type="http://schemas.openxmlformats.org/officeDocument/2006/relationships/tags" Target="../tags/tag60.xml" /><Relationship Id="rId9" Type="http://schemas.openxmlformats.org/officeDocument/2006/relationships/image" Target="../media/image25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DA3508-0EB1-404E-BAD2-8535F6423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74F9E9-E5E5-4E69-8FFC-1CC2F454B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D27293-626E-489D-AAE3-6D834AA91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728163-EF92-4CA2-9548-DDA592E0A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E2A30D-8395-42CA-A849-7002E7ABB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7FE030-17F4-46EF-8218-C7CC5433E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5C2C5E-19D6-4A20-A8CE-2B4F4E60C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7F563A-A04A-493F-BD48-E572AABB0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115CE9-5561-48DF-902C-808F8B80C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FB8C19-8FDE-492B-852C-6B02BF4F1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337DB7-4E13-44DA-85A9-22431C820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24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7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9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20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15" name="5" descr="5资源 6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3" descr="6资源 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7" name="7" descr="4资源 5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17">
            <a:extLst>
              <a:ext uri="{96DAC541-7B7A-43D3-8B79-37D633B846F1}">
                <asvg:svgBlip xmlns:asvg="http://schemas.microsoft.com/office/drawing/2016/SVG/main" r:embed="rId18"/>
              </a:ext>
            </a:extLst>
          </a:blip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8" name="1" descr="1资源 2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0">
            <a:extLst>
              <a:ext uri="{96DAC541-7B7A-43D3-8B79-37D633B846F1}">
                <asvg:svgBlip xmlns:asvg="http://schemas.microsoft.com/office/drawing/2016/SVG/main" r:embed="rId21"/>
              </a:ext>
            </a:extLst>
          </a:blip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9" name="2" descr="2资源 3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23">
            <a:extLst>
              <a:ext uri="{96DAC541-7B7A-43D3-8B79-37D633B846F1}">
                <asvg:svgBlip xmlns:asvg="http://schemas.microsoft.com/office/drawing/2016/SVG/main" r:embed="rId24"/>
              </a:ext>
            </a:extLst>
          </a:blip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0" name="6" descr="3资源 4"/>
          <p:cNvPicPr>
            <a:picLocks noChangeAspect="1"/>
          </p:cNvPicPr>
          <p:nvPr>
            <p:custDataLst>
              <p:tags r:id="rId28"/>
            </p:custDataLst>
          </p:nvPr>
        </p:nvPicPr>
        <p:blipFill>
          <a:blip r:embed="rId26">
            <a:extLst>
              <a:ext uri="{96DAC541-7B7A-43D3-8B79-37D633B846F1}">
                <asvg:svgBlip xmlns:asvg="http://schemas.microsoft.com/office/drawing/2016/SVG/main" r:embed="rId27"/>
              </a:ext>
            </a:extLst>
          </a:blip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1" name="椭圆 10"/>
          <p:cNvSpPr/>
          <p:nvPr>
            <p:custDataLst>
              <p:tags r:id="rId29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椭圆 12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4" name="椭圆 13"/>
          <p:cNvSpPr/>
          <p:nvPr>
            <p:custDataLst>
              <p:tags r:id="rId31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1" name="椭圆 20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2" name="椭圆 21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3" name="椭圆 22"/>
          <p:cNvSpPr/>
          <p:nvPr>
            <p:custDataLst>
              <p:tags r:id="rId34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5" name="椭圆 24"/>
          <p:cNvSpPr/>
          <p:nvPr>
            <p:custDataLst>
              <p:tags r:id="rId35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6" name="椭圆 25"/>
          <p:cNvSpPr>
            <a:spLocks noChangeAspect="1"/>
          </p:cNvSpPr>
          <p:nvPr>
            <p:custDataLst>
              <p:tags r:id="rId36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7" name="椭圆 26"/>
          <p:cNvSpPr/>
          <p:nvPr>
            <p:custDataLst>
              <p:tags r:id="rId37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9" name="椭圆 28"/>
          <p:cNvSpPr>
            <a:spLocks noChangeAspect="1"/>
          </p:cNvSpPr>
          <p:nvPr>
            <p:custDataLst>
              <p:tags r:id="rId38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0" name="椭圆 29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1" name="椭圆 30"/>
          <p:cNvSpPr/>
          <p:nvPr>
            <p:custDataLst>
              <p:tags r:id="rId40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2" name="矩形 31"/>
          <p:cNvSpPr/>
          <p:nvPr>
            <p:custDataLst>
              <p:tags r:id="rId41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3" name="矩形 32"/>
          <p:cNvSpPr/>
          <p:nvPr>
            <p:custDataLst>
              <p:tags r:id="rId42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4" name="椭圆 33"/>
          <p:cNvSpPr>
            <a:spLocks noChangeAspect="1"/>
          </p:cNvSpPr>
          <p:nvPr>
            <p:custDataLst>
              <p:tags r:id="rId43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5" name="椭圆 34"/>
          <p:cNvSpPr/>
          <p:nvPr>
            <p:custDataLst>
              <p:tags r:id="rId44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6" name="椭圆 35"/>
          <p:cNvSpPr>
            <a:spLocks noChangeAspect="1"/>
          </p:cNvSpPr>
          <p:nvPr>
            <p:custDataLst>
              <p:tags r:id="rId45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9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71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2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73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5" descr="5资源 6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6" name="3" descr="6资源 7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4" descr="7资源 8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3" name="7" descr="4资源 5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15" name="2" descr="2资源 3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19">
            <a:extLst>
              <a:ext uri="{96DAC541-7B7A-43D3-8B79-37D633B846F1}">
                <asvg:svgBlip xmlns:asvg="http://schemas.microsoft.com/office/drawing/2016/SVG/main" r:embed="rId20"/>
              </a:ext>
            </a:extLst>
          </a:blip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6" name="6" descr="3资源 4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22">
            <a:extLst>
              <a:ext uri="{96DAC541-7B7A-43D3-8B79-37D633B846F1}">
                <asvg:svgBlip xmlns:asvg="http://schemas.microsoft.com/office/drawing/2016/SVG/main" r:embed="rId23"/>
              </a:ext>
            </a:extLst>
          </a:blip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5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14" name="5" descr="5资源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7" name="3" descr="6资源 7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8" name="4" descr="7资源 8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9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10" name="1" descr="1资源 2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6" descr="3资源 4"/>
          <p:cNvPicPr>
            <a:picLocks noChangeAspect="1"/>
          </p:cNvPicPr>
          <p:nvPr>
            <p:custDataLst>
              <p:tags r:id="rId23"/>
            </p:custDataLst>
          </p:nvPr>
        </p:nvPicPr>
        <p:blipFill>
          <a:blip r:embed="rId21">
            <a:extLst>
              <a:ext uri="{96DAC541-7B7A-43D3-8B79-37D633B846F1}">
                <asvg:svgBlip xmlns:asvg="http://schemas.microsoft.com/office/drawing/2016/SVG/main" r:embed="rId22"/>
              </a:ext>
            </a:extLst>
          </a:blip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3" name="矩形 12"/>
          <p:cNvSpPr/>
          <p:nvPr>
            <p:custDataLst>
              <p:tags r:id="rId24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8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22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24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5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6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7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8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9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3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7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9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0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1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3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4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5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6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7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3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14" Type="http://schemas.openxmlformats.org/officeDocument/2006/relationships/tags" Target="../tags/tag219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tags" Target="../tags/tag230.xml" /><Relationship Id="rId13" Type="http://schemas.openxmlformats.org/officeDocument/2006/relationships/tags" Target="../tags/tag231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12" Type="http://schemas.openxmlformats.org/officeDocument/2006/relationships/tags" Target="../tags/tag242.xml" /><Relationship Id="rId13" Type="http://schemas.openxmlformats.org/officeDocument/2006/relationships/tags" Target="../tags/tag243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2.xml" /><Relationship Id="rId11" Type="http://schemas.openxmlformats.org/officeDocument/2006/relationships/tags" Target="../tags/tag253.xml" /><Relationship Id="rId12" Type="http://schemas.openxmlformats.org/officeDocument/2006/relationships/tags" Target="../tags/tag254.xml" /><Relationship Id="rId13" Type="http://schemas.openxmlformats.org/officeDocument/2006/relationships/tags" Target="../tags/tag255.xml" /><Relationship Id="rId2" Type="http://schemas.openxmlformats.org/officeDocument/2006/relationships/tags" Target="../tags/tag244.xml" /><Relationship Id="rId3" Type="http://schemas.openxmlformats.org/officeDocument/2006/relationships/tags" Target="../tags/tag245.xml" /><Relationship Id="rId4" Type="http://schemas.openxmlformats.org/officeDocument/2006/relationships/tags" Target="../tags/tag246.xml" /><Relationship Id="rId5" Type="http://schemas.openxmlformats.org/officeDocument/2006/relationships/tags" Target="../tags/tag247.xml" /><Relationship Id="rId6" Type="http://schemas.openxmlformats.org/officeDocument/2006/relationships/tags" Target="../tags/tag248.xml" /><Relationship Id="rId7" Type="http://schemas.openxmlformats.org/officeDocument/2006/relationships/tags" Target="../tags/tag249.xml" /><Relationship Id="rId8" Type="http://schemas.openxmlformats.org/officeDocument/2006/relationships/tags" Target="../tags/tag250.xml" /><Relationship Id="rId9" Type="http://schemas.openxmlformats.org/officeDocument/2006/relationships/tags" Target="../tags/tag25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6.xml" /><Relationship Id="rId3" Type="http://schemas.openxmlformats.org/officeDocument/2006/relationships/tags" Target="../tags/tag257.xml" /><Relationship Id="rId4" Type="http://schemas.openxmlformats.org/officeDocument/2006/relationships/tags" Target="../tags/tag25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6410202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刀客特万</a:t>
            </a:r>
            <a:endParaRPr lang="zh-CN" altLang="en-US"/>
          </a:p>
        </p:txBody>
      </p:sp>
      <p:sp>
        <p:nvSpPr>
          <p:cNvPr id="37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刀客特万</a:t>
            </a:r>
            <a:endParaRPr lang="zh-CN" altLang="en-US"/>
          </a:p>
        </p:txBody>
      </p:sp>
      <p:sp>
        <p:nvSpPr>
          <p:cNvPr id="38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结肠和直肠恶性肿瘤的护理查房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3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43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7849870" y="389191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序号"/>
          <p:cNvSpPr txBox="1"/>
          <p:nvPr>
            <p:custDataLst>
              <p:tags r:id="rId6"/>
            </p:custDataLst>
          </p:nvPr>
        </p:nvSpPr>
        <p:spPr>
          <a:xfrm>
            <a:off x="7215505" y="381698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46" name="标题"/>
          <p:cNvSpPr txBox="1"/>
          <p:nvPr>
            <p:custDataLst>
              <p:tags r:id="rId7"/>
            </p:custDataLst>
          </p:nvPr>
        </p:nvSpPr>
        <p:spPr>
          <a:xfrm>
            <a:off x="7945120" y="389191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总结与展望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48" name="直接连接符 47"/>
          <p:cNvCxnSpPr/>
          <p:nvPr>
            <p:custDataLst>
              <p:tags r:id="rId8"/>
            </p:custDataLst>
          </p:nvPr>
        </p:nvCxnSpPr>
        <p:spPr>
          <a:xfrm flipH="1" flipV="1">
            <a:off x="4658360" y="389191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序号"/>
          <p:cNvSpPr txBox="1"/>
          <p:nvPr>
            <p:custDataLst>
              <p:tags r:id="rId9"/>
            </p:custDataLst>
          </p:nvPr>
        </p:nvSpPr>
        <p:spPr>
          <a:xfrm>
            <a:off x="4023995" y="381698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51" name="标题"/>
          <p:cNvSpPr txBox="1"/>
          <p:nvPr>
            <p:custDataLst>
              <p:tags r:id="rId10"/>
            </p:custDataLst>
          </p:nvPr>
        </p:nvSpPr>
        <p:spPr>
          <a:xfrm>
            <a:off x="4753610" y="389191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护理质量提升建议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3" name="直接连接符 32"/>
          <p:cNvCxnSpPr/>
          <p:nvPr>
            <p:custDataLst>
              <p:tags r:id="rId11"/>
            </p:custDataLst>
          </p:nvPr>
        </p:nvCxnSpPr>
        <p:spPr>
          <a:xfrm flipH="1" flipV="1">
            <a:off x="3062605" y="191579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序号"/>
          <p:cNvSpPr txBox="1"/>
          <p:nvPr>
            <p:custDataLst>
              <p:tags r:id="rId12"/>
            </p:custDataLst>
          </p:nvPr>
        </p:nvSpPr>
        <p:spPr>
          <a:xfrm>
            <a:off x="242824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36" name="标题"/>
          <p:cNvSpPr txBox="1"/>
          <p:nvPr>
            <p:custDataLst>
              <p:tags r:id="rId13"/>
            </p:custDataLst>
          </p:nvPr>
        </p:nvSpPr>
        <p:spPr>
          <a:xfrm>
            <a:off x="315785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患者病情评估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58" name="直接连接符 57"/>
          <p:cNvCxnSpPr/>
          <p:nvPr>
            <p:custDataLst>
              <p:tags r:id="rId14"/>
            </p:custDataLst>
          </p:nvPr>
        </p:nvCxnSpPr>
        <p:spPr>
          <a:xfrm flipH="1" flipV="1">
            <a:off x="6254115" y="191579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序号"/>
          <p:cNvSpPr txBox="1"/>
          <p:nvPr>
            <p:custDataLst>
              <p:tags r:id="rId15"/>
            </p:custDataLst>
          </p:nvPr>
        </p:nvSpPr>
        <p:spPr>
          <a:xfrm>
            <a:off x="561975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61" name="标题"/>
          <p:cNvSpPr txBox="1"/>
          <p:nvPr>
            <p:custDataLst>
              <p:tags r:id="rId16"/>
            </p:custDataLst>
          </p:nvPr>
        </p:nvSpPr>
        <p:spPr>
          <a:xfrm>
            <a:off x="634936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护理措施及效果评估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63" name="直接连接符 62"/>
          <p:cNvCxnSpPr/>
          <p:nvPr>
            <p:custDataLst>
              <p:tags r:id="rId17"/>
            </p:custDataLst>
          </p:nvPr>
        </p:nvCxnSpPr>
        <p:spPr>
          <a:xfrm flipH="1" flipV="1">
            <a:off x="9445625" y="191579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序号"/>
          <p:cNvSpPr txBox="1"/>
          <p:nvPr>
            <p:custDataLst>
              <p:tags r:id="rId18"/>
            </p:custDataLst>
          </p:nvPr>
        </p:nvSpPr>
        <p:spPr>
          <a:xfrm>
            <a:off x="881126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66" name="标题"/>
          <p:cNvSpPr txBox="1"/>
          <p:nvPr>
            <p:custDataLst>
              <p:tags r:id="rId19"/>
            </p:custDataLst>
          </p:nvPr>
        </p:nvSpPr>
        <p:spPr>
          <a:xfrm>
            <a:off x="954087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护理问题及解决方案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患者病情评估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病史回顾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患者基本信息：姓名、年龄、性别、职业等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发病经过：症状出现时间、症状表现、就诊过程等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既往病史：是否有其他疾病、手术史、过敏史等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家族史：是否有家族遗传病史、家族成员的健康状况等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临床表现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排便习惯与粪便性状改变：如腹泻、便秘、便血等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腹痛：腹部隐痛、胀痛或绞痛等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腹部肿块：肿瘤增大时可见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全身症状：如贫血、消瘦、乏力等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辅助检查结果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内镜检查：如结肠镜、直肠镜等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病理学检查：对病变组织进行活检，以确定病变的性质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实验室检查：包括血常规、尿常规、大便常规等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影像学检查：如腹部X线、CT、MRI等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护理措施及效果评估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术前护理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术前准备：包括心理准备、身体准备和术前检查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术前饮食：需遵循医嘱进行饮食调整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术前用药：需按照医生要求进行术前用药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术前宣教：向患者和家属介绍手术相关知识和注意事项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术后护理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观察病情变化：密切监测生命体征，及时发现并处理并发症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饮食护理：指导患者合理饮食，避免刺激性食物，保持大便通畅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疼痛护理：给予患者疼痛评估，采取有效措施缓解疼痛，提高生活质量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康复训练：指导患者进行康复训练，促进术后恢复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并发症预防及处理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预防措施：保持大便通畅、避免用力排便、定期复查等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处理方法：针对不同并发症采取相应治疗措施，如出血、穿孔、感染等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护理措施：密切观察病情变化，及时采取有效护理措施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效果评估：通过观察患者症状改善情况及实验室检查结果评估治疗效果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康复指导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饮食调整：指导患者合理饮食，避免刺激性食物，增加营养摄入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运动康复：根据患者身体状况，制定合适的运动计划，促进肠道蠕动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心理康复：关注患者心理健康，给予心理支持和辅导，增强信心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定期随访：对患者进行定期随访，及时了解病情变化，调整康复计划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护理问题及解决方案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https://d.book118.com/108064102023006031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3;二级&#13;三级&#13;四级&#13;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5"/>
  <p:tag name="KSO_WM_UNIT_TEXT_FILL_TYPE" val="1"/>
  <p:tag name="KSO_WM_UNIT_TYPE" val="b"/>
  <p:tag name="KSO_WM_UNIT_USESOURCEFORMAT_APPLY" val="0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5_1"/>
  <p:tag name="KSO_WM_UNIT_INDEX" val="1_5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5_2"/>
  <p:tag name="KSO_WM_UNIT_INDEX" val="1_5_2"/>
  <p:tag name="KSO_WM_UNIT_LAYERLEVEL" val="1_1_1"/>
  <p:tag name="KSO_WM_UNIT_SUBTYPE" val="d"/>
  <p:tag name="KSO_WM_UNIT_TEXT_FILL_FORE_SCHEMECOLOR_INDEX" val="5"/>
  <p:tag name="KSO_WM_UNIT_TEXT_FILL_TYPE" val="1"/>
  <p:tag name="KSO_WM_UNIT_TEXT_SHADOW_SCHEMECOLOR_INDEX" val="10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4_1"/>
  <p:tag name="KSO_WM_UNIT_INDEX" val="1_4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4_2"/>
  <p:tag name="KSO_WM_UNIT_INDEX" val="1_4_2"/>
  <p:tag name="KSO_WM_UNIT_LAYERLEVEL" val="1_1_1"/>
  <p:tag name="KSO_WM_UNIT_SUBTYPE" val="d"/>
  <p:tag name="KSO_WM_UNIT_TEXT_FILL_FORE_SCHEMECOLOR_INDEX" val="5"/>
  <p:tag name="KSO_WM_UNIT_TEXT_FILL_TYPE" val="1"/>
  <p:tag name="KSO_WM_UNIT_TEXT_SHADOW_SCHEMECOLOR_INDEX" val="10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1_1"/>
  <p:tag name="KSO_WM_UNIT_INDEX" val="1_1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27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2_1"/>
  <p:tag name="KSO_WM_UNIT_INDEX" val="1_2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2_2"/>
  <p:tag name="KSO_WM_UNIT_INDEX" val="1_2_2"/>
  <p:tag name="KSO_WM_UNIT_LAYERLEVEL" val="1_1_1"/>
  <p:tag name="KSO_WM_UNIT_SUBTYPE" val="d"/>
  <p:tag name="KSO_WM_UNIT_TEXT_FILL_FORE_SCHEMECOLOR_INDEX" val="5"/>
  <p:tag name="KSO_WM_UNIT_TEXT_FILL_TYPE" val="1"/>
  <p:tag name="KSO_WM_UNIT_TEXT_SHADOW_SCHEMECOLOR_INDEX" val="10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3_1"/>
  <p:tag name="KSO_WM_UNIT_INDEX" val="1_3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3_2"/>
  <p:tag name="KSO_WM_UNIT_INDEX" val="1_3_2"/>
  <p:tag name="KSO_WM_UNIT_LAYERLEVEL" val="1_1_1"/>
  <p:tag name="KSO_WM_UNIT_SUBTYPE" val="d"/>
  <p:tag name="KSO_WM_UNIT_TEXT_FILL_FORE_SCHEMECOLOR_INDEX" val="5"/>
  <p:tag name="KSO_WM_UNIT_TEXT_FILL_TYPE" val="1"/>
  <p:tag name="KSO_WM_UNIT_TEXT_SHADOW_SCHEMECOLOR_INDEX" val="10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6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79.xml><?xml version="1.0" encoding="utf-8"?>
<p:tagLst xmlns:p="http://schemas.openxmlformats.org/presentationml/2006/main">
  <p:tag name="KSO_WM_TEMPLATE_CATEGORY" val="custom"/>
  <p:tag name="KSO_WM_TEMPLATE_INDEX" val="20230275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206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19.xml><?xml version="1.0" encoding="utf-8"?>
<p:tagLst xmlns:p="http://schemas.openxmlformats.org/presentationml/2006/main">
  <p:tag name="KSO_WM_TEMPLATE_CATEGORY" val="custom"/>
  <p:tag name="KSO_WM_TEMPLATE_INDEX" val="20230275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58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5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结肠和直肠恶性肿瘤的护理查房</vt:lpstr>
      <vt:lpstr>目录</vt:lpstr>
      <vt:lpstr>患者病情评估</vt:lpstr>
      <vt:lpstr>病史回顾</vt:lpstr>
      <vt:lpstr>临床表现</vt:lpstr>
      <vt:lpstr>辅助检查结果</vt:lpstr>
      <vt:lpstr>护理措施及效果评估</vt:lpstr>
      <vt:lpstr>术前护理</vt:lpstr>
      <vt:lpstr>术后护理</vt:lpstr>
      <vt:lpstr>并发症预防及处理</vt:lpstr>
      <vt:lpstr>康复指导</vt:lpstr>
      <vt:lpstr>护理问题及解决方案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2024-09-07T22:48:11.640</cp:lastPrinted>
  <dcterms:created xsi:type="dcterms:W3CDTF">2024-09-07T14:48:11Z</dcterms:created>
  <dcterms:modified xsi:type="dcterms:W3CDTF">2024-09-07T14:48:14Z</dcterms:modified>
</cp:coreProperties>
</file>