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BDDD2D-A394-4E46-87DE-817002EC4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3BD3F-F5EF-4267-A543-7B6CE1392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A3A5B-F370-4F3F-8544-EA9355515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183925-CE16-4F2D-B96D-C73A79C07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2B8839-9963-4FC8-9E99-8BA78BF21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D03057-C355-4002-B267-49EE4D1C5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F09197-1B8F-4103-A80F-C0F3D1BC6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1655D0-7745-4235-AE8B-7403F5488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4C3902-1383-405B-AB06-CEDE77300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05DAA-9CAF-416B-A40C-EB45E9CF5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41774-3829-480C-987B-DD7F974DB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65045027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提高品控能力保障工业产品质量安全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品控能力与工业产品质量安全关系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完善质量管理体系建设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强化原材料采购与供应商管理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提升生产过程监控水平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加强成品检验与不合格品处理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构建持续改进机制推动品控能力提升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品控能力与工业产品质量安全关系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11" r="12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品控能力是指企业通过对生产过程中的原材料、半成品、成品等进行检验、测试、评估等手段，确保产品质量符合标准要求的能力。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品控能力是保障工业产品质量安全的核心，它直接影响产品的性能、寿命、安全性等方面，对于提升企业形象、增强市场竞争力具有重要意义。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品控能力定义及重要性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品控能力定义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当前，我国工业产品质量安全总体水平不断提升，但仍存在一些突出问题，如部分企业质量意识不强、质量管理体系不完善、监管力度不够等。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随着工业化的加速推进和市场竞争的日益激烈，工业产品质量安全面临的挑战越来越多，如新材料、新工艺的应用带来的质量风险、消费者对产品质量和安全性的更高要求等。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156" r="28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工业产品质量安全现状及挑战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提升产品质量水平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通过加强品控能力，企业可以更加准确地掌握产品质量状况，及时发现并解决潜在的质量问题，从而提升产品质量的稳定性和一致性。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增强企业市场竞争力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优质的产品是企业赢得市场的关键。加强品控能力有助于提高产品质量和品牌形象，增强消费者对企业的信任度和忠诚度，进而提升企业的市场竞争力。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保障消费者权益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工业产品质量的优劣直接关系到消费者的权益。加强品控能力可以确保产品符合相关法规和标准要求，降低消费者因使用不合格产品而遭受损失的风险，从而保障消费者的合法权益。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加强品控能力对工业产品质量安全意义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完善质量管理体系建设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设立高标准的质量目标和要求，确保产品符合相关法律法规和行业标准。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制定详细的质量管理流程和操作规范，涵盖从原材料采购到产品出厂的各个环节。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294" b="329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建立完善的质量档案管理制度，对产品生产过程中的质量信息进行记录和追溯。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制定全面严格质量管理制度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798" r="1779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542" r="1754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明确质量管理部门、生产部门、销售部门等各部门的职责和权限，形成有效的协作机制。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设立专门的质量管理岗位，负责全面监督和管理产品质量。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加强部门间的沟通与协调，确保质量管理体系的有效运行。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明确各部门职责权限划分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定期开展内部质量审核，评估质量管理体系的有效性和一致性。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针对审核中发现的问题，及时采取纠正措施并进行跟踪验证。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鼓励员工提出改进意见和建议，持续完善质量管理体系。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6603343" y="1773672"/>
            <a:ext cx="4619079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加强内部审核与持续改进机制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强化原材料采购与供应商管理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设立供应商准入门槛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制定明确的供应商选择标准，包括企业资质、生产能力、技术水平、质量管理体系等方面，确保只有符合要求的供应商才能进入采购名单。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建立供应商评价机制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对供应商进行定期评价，包括产品质量、交货期、服务等方面，确保供应商能够持续提供高品质的产品和服务。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培育战略合作关系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与优质供应商建立长期稳定的合作关系，通过共享资源、共同研发等方式，提升双方的整体竞争力。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严格筛选优质供应商并建立长期合作关系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建立完善的原材料入库检验制度，对每批次的原材料进行严格的质量检查，确保原材料符合相关标准和采购要求。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强化入库检验流程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对每批次的原材料进行详细的记录和管理，包括供应商信息、生产日期、检验报告等，确保在出现问题时能够迅速追溯到源头。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实施批次追溯管理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对于检验不合格的原材料，及时通知供应商并按照合同规定进行处理，同时加强预防措施，避免类似问题再次发生。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加强不合格品处理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加强原材料入库检验和批次追溯管理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https://d.book118.com/108065045027006033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2024-09-11T01:50:55.278</cp:lastPrinted>
  <dcterms:created xsi:type="dcterms:W3CDTF">2024-09-10T17:50:55Z</dcterms:created>
  <dcterms:modified xsi:type="dcterms:W3CDTF">2024-09-10T17:50:57Z</dcterms:modified>
</cp:coreProperties>
</file>