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86394-7BDB-40BB-A583-87B62FEC0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40C50-5647-48FB-94CF-91ADD870C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3B99D-E567-48AC-BC7C-26294C465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CAAE7D-500B-4E6E-9C25-AFFA4F0D6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42D39-415E-4604-BDA8-7EF9850FE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3B19DF-C581-4B67-A2C1-A9316F8A7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6852E2-7EFD-43F4-9B20-2698AE32E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A50F3-4468-4EAD-8B72-13F6AF34B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83A1D-D662-4424-91BE-DAB22136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812CC-69E9-465B-A09F-CEEF5E441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BBD04-A767-4B1D-9D4A-E3E69A2F1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6512410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单招考试企业管理与创新创业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创新创业理论与实践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企业经营策略与市场分析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随着经济的发展和社会的进步，企业管理与创新创业能力越来越受到重视。单招考试作为选拔高素质人才的重要途径，也将企业管理与创新创业纳入考试范围。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通过单招考试，选拔具备企业管理与创新创业潜质的优秀人才，为经济社会发展提供有力的人才支撑。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79" r="319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105" r="181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主要考察考生对企业管理、创新创业理论知识的掌握程度，以及运用所学知识解决实际问题的能力。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考生需要具备扎实的企业管理、创新创业理论基础，同时还需要具备良好的分析、解决问题的能力以及团队协作精神。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企业管理为创新创业提供了必要的组织、制度和文化保障，是创新创业成功的重要前提。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企业管理是创新创业的基础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创新创业是在企业管理基础上的拓展和深化，通过创新创业可以推动企业不断发展壮大，提高市场竞争力。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创新创业是企业管理的延伸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企业管理与创新创业之间存在密切的联系和互动，二者相互促进、共同发展，是推动企业持续发展的重要动力。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企业管理与创新创业相互促进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企业管理与创新创业关系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企业管理基础知识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企业概述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306100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企业的产生与发展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537930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从历史角度看，企业的产生是社会生产力发展到一定阶段的产物，是商品生产与交换的必然结果。随着社会的进步和经济的发展，企业形式也不断演变。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09307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企业的定义与分类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41137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企业是以盈利为目的，运用土地、劳动力、资本、技术和企业家才能等生产要素，向市场提供商品或服务，实行自主经营、自负盈亏、独立核算的法人或其他社会经济组织。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01096" y="318042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企业的社会责任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32926" y="3670757"/>
            <a:ext cx="293133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企业在追求经济效益的同时，还需承担对员工、消费者、社区及环境等各方面的社会责任。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企业管理是对企业生产经营活动进行计划、组织、指挥、协调和控制等一系列职能的总称。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417" b="13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企业管理的基本职能包括计划、组织、领导、控制和创新。这些职能相互关联、相互作用，共同实现企业的目标。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企业管理的职能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企业管理是企业生存和发展的基础，良好的企业管理可以提高企业的效率和效益，增强企业的竞争力。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企业管理的重要性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企业管理概念及职能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现代企业制度的特征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现代企业制度以公司制为主要形式，以产权清晰、权责明确、政企分开、管理科学为基本特征。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现代企业管理模式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现代企业管理模式强调以人为本、系统管理、权变管理、创新管理等理念，注重企业战略、市场营销、人力资源管理、财务管理等方面的整合与协同。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现代企业制度与管理模式的关系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现代企业制度为管理模式提供了制度保障和环境支持，而管理模式则是现代企业制度的具体体现和实践应用。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现代企业制度与管理模式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企业文化的定义与构成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企业在长期生产经营过程中形成的，为全体员工所认同并遵守的、带有本组织特点的使命、愿景、宗旨、精神、价值观和经营理念，以及这些理念在生产经营实践、管理制度、员工行为方式与企业对外形象的体现的总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企业文化的作用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企业文化具有导向、凝聚、激励、约束和辐射等功能，对企业的发展具有重要的影响。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价值观塑造的途径与方法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企业可以通过宣传教育、制度建设、榜样示范、实践体验等途径和方法来塑造员工的价值观，形成积极向上的企业文化氛围。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企业文化与价值观塑造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创新创业理论与实践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通过多角度、多侧面思考问题，培养创新思维的广阔性和灵活性。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发散性思维训练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逆向思维训练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联想思维训练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从反面或对立面思考问题，突破常规思维限制，产生新的创意和想法。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通过联想和想象，将不同领域的知识和经验进行融合，产生新的思维成果。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创新思维培养与训练方法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资源整合与利用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有效整合和利用各种资源，包括人才、技术、资金等，为创业提供有力支持。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通过市场调研和分析，了解消费者需求、市场趋势和竞争对手情况，发现创业机会。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技术创新与趋势预测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关注技术创新和行业趋势，预测未来发展方向，把握创业机会。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创业机会识别与评估技巧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价值主张与定位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明确产品或服务的价值主张和定位，满足消费者需求和期望。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客户关系与渠道建设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建立良好的客户关系和渠道网络，实现产品或服务的有效推广和销售。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收入来源与成本结构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设计合理的收入来源和成本结构，确保企业的盈利能力和可持续发展。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商业模式设计与实践案例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团队文化与价值观塑造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培养积极向上的团队文化和价值观，增强团队凝聚力和向心力。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激励机制与考核体系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设计合理的激励机制和考核体系，激发团队成员的积极性和创造力。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团队组建与选拔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选拔具有创新思维和创业精神的人才，组建高效、协作的团队。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https://d.book118.com/108065124100006037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2024-09-17T13:15:26.875</cp:lastPrinted>
  <dcterms:created xsi:type="dcterms:W3CDTF">2024-09-17T05:15:26Z</dcterms:created>
  <dcterms:modified xsi:type="dcterms:W3CDTF">2024-09-17T05:15:29Z</dcterms:modified>
</cp:coreProperties>
</file>