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9F5A0-95F6-4FDD-B9B6-46ACAC65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5A7F1-8716-4BE8-BD93-8054720B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69B1-2EF1-41A3-AF5F-B6B2E22A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BE9FB-5CA5-431E-8891-D7878BF8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BD273-1901-43C0-8A4A-60A23265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E32DC-E357-43EB-B968-9F6F550E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51FCD-99F9-4C89-AB24-96B213738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A22FF-F0BF-4BCB-B35B-CF0E61FD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7C01E-3965-4D5A-B4E8-190AC450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3C356-8B14-4263-B5FE-C3DE7709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2349E-B92B-405F-93E0-5C0A54462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6046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人格权编之生命权、身体权和健康权学习解读课件\n## 1.人格权编概述及生命权、身体权和健康权的重要性\n### 1.1人格权编在民法典中的地位及作用\n### 1.2生命权、身体权和健康权的基本内涵与意义\n### 1.3生命权、身体权和健康权在法律实践中的重要性\n## 2.生命权的保护与侵权责任的承担\n### 2.1生命权的保护范围与限制\n### 2.2生命权侵权行为的认定与法律责任\n### 2.3生命权侵权赔偿与救济措施\n## 3.身体权的保护与侵权责任的承担\n### 3.1身体权的保护范围与限制\n### 3.2身体权侵权行为的认定与法律责任\n### 3.3身体权侵权赔偿与救济措施\n## 4.健康权的保护与侵权责任的承担\n### 4.1健康权的保护范围与限制\n### 4.2健康权侵权行为的认定与法律责任\n### 4.3健康权侵权赔偿与救济措施\n## 5.生命权、身体权和健康权的特殊问题探讨\n### 5.1安乐死与生命权的冲突与平衡\n### 5.2人体器官捐献与身体权的冲突与平衡\n### 5.3健康权与隐私权的交叉与保护\n## 6.结论与展望\n### 6.1《民法典》人格权编在保护生命权、身体权和健康权方面的成果与不足\n### 6.2未来人格权编发展的趋势与建议\n### 6.3对生命权、身体权和健康权保护的社会期待与法律完善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《民法典》人格权编之生命权、身体权和健康权学习解读课件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人格权编概述及生命权、身体权和健康权的重要性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组合 21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人格权编是民法典的重要组成部分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民法典分为总则、物权、合同、人格权、婚姻家庭、继承等部分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人格权编专门规定了生命权、身体权、健康权等基本人格权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人格权编的保护对象是个人的人格利益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人格利益包括名誉、荣誉、隐私、肖像等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人格权编旨在维护个人的人格尊严和人身自由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人格权编在民法典中的重要作用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确立了一系列人格权保护的基本原则和制度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为民事主体的人格权提供法律保障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人格权编在民法典中的地位及作用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生命权、身体权和健康权的基本内涵与意义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生命权的基本内涵与意义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生命权是指自然人享有的生命安全、生命尊严和生命利益受法律保护的权利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生命权是自然人最基本的人格权，具有至高无上的地位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身体权的基本内涵与意义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身体权是指自然人享有的身体完整、身体安全和身体自由受法律保护的权利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身体权是自然人最基本的人格权之一，关系到自然人的生存和发展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健康权的基本内涵与意义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健康权是指自然人享有的身心健康、健康利益受法律保护的权利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健康权是自然人最基本的人格权之一，关系到自然人的生活质量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生命权是自然人最基本的权利，受到法律的严格保护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侵犯生命权的行为将受到法律的严厉制裁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生命权在法律实践中的重要性</a:t>
                </a:r>
                <a:endParaRPr/>
              </a:p>
            </p:txBody>
          </p:sp>
        </p:grpSp>
        <p:grpSp>
          <p:nvGrpSpPr>
            <p:cNvPr id="25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身体权是自然人最基本的权利，受到法律的严格保护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侵犯身体权的行为将受到法律的严厉制裁</a:t>
                </a:r>
                <a:endParaRPr/>
              </a:p>
            </p:txBody>
          </p:sp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身体权在法律实践中的重要性</a:t>
                </a:r>
                <a:endParaRPr/>
              </a:p>
            </p:txBody>
          </p:sp>
        </p:grpSp>
        <p:grpSp>
          <p:nvGrpSpPr>
            <p:cNvPr id="26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健康权是自然人最基本的权利，受到法律的严格保护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侵犯健康权的行为将受到法律的严厉制裁</a:t>
                </a:r>
                <a:endParaRPr/>
              </a:p>
            </p:txBody>
          </p:sp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健康权在法律实践中的重要性</a:t>
                </a:r>
                <a:endParaRPr/>
              </a:p>
            </p:txBody>
          </p:sp>
        </p:grpSp>
      </p:grpSp>
      <p:pic>
        <p:nvPicPr>
          <p:cNvPr id="26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生命权、身体权和健康权在法律实践中的重要性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生命权的保护与侵权责任的承担</a:t>
            </a:r>
            <a:endParaRPr/>
          </a:p>
        </p:txBody>
      </p:sp>
      <p:sp>
        <p:nvSpPr>
          <p:cNvPr id="2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生命权的保护范围与限制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组合 2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组合 2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生命权的保护范围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生命权包括生命安全、生命尊严和生命利益受法律保护的权利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生命权保护的范围涵盖了自然人的生命安全的各个方面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组合 2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生命权的限制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生命权在特定情况下可以受到限制，如正当防卫、紧急避险等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生命权的限制必须符合法律规定的条件和程序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生命权侵权行为的认定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侵犯生命权的行为包括故意杀人、过失杀人、故意伤害他人致死等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生命权侵权行为的认定应当遵循法律规定的标准和程序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生命权侵权行为的法律责任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生命权侵权行为的责任包括刑事责任、民事责任等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法律责任的承担应当符合法律规定的条件和程序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生命权侵权行为的认定与法律责任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生命权侵权赔偿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生命权侵权赔偿是指对侵犯生命权的行为人给予的民事赔偿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生命权侵权赔偿的范围包括丧葬费、死亡赔偿金、精神损害抚慰金等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救济措施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救济措施包括停止侵害、消除影响、恢复名誉、赔礼道歉等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救济措施的采取应当符合法律规定的条件和程序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生命权侵权赔偿与救济措施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身体权的保护与侵权责任的承担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身体权的保护范围与限制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身体权的保护范围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身体权包括身体完整、身体安全和身体自由受法律保护的权利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身体权保护的范围涵盖了自然人的身体安全的各个方面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身体权的限制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身体权在特定情况下可以受到限制，如正当防卫、紧急避险等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身体权的限制必须符合法律规定的条件和程序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身体权侵权行为的认定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侵犯身体权的行为包括故意伤害、非法拘禁、侮辱他人等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身体权侵权行为的认定应当遵循法律规定的标准和程序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身体权侵权行为的法律责任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身体权侵权行为的责任包括刑事责任、民事责任等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法律责任的承担应当符合法律规定的条件和程序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身体权侵权行为的认定与法律责任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身体权侵权赔偿与救济措施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组合 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组合 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身体权侵权赔偿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身体权侵权赔偿是指对侵犯身体权的行为人给予的民事赔偿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身体权侵权赔偿的范围包括医疗费、误工费、残疾赔偿金、精神损害抚慰金等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组合 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救济措施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救济措施包括停止侵害、消除影响、恢复名誉、赔礼道歉等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救济措施的采取应当符合法律规定的条件和程序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https://d.book118.com/108066046071006037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《民法典》人格权编之生命权、身体权和健康权学习解读课件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2024-09-17T09:37:49.937</cp:lastPrinted>
  <dcterms:created xsi:type="dcterms:W3CDTF">2024-09-17T01:37:49Z</dcterms:created>
  <dcterms:modified xsi:type="dcterms:W3CDTF">2024-09-17T01:37:51Z</dcterms:modified>
</cp:coreProperties>
</file>