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552D1E-A2D4-46F7-9BC3-1F6E8E63B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C83582-1897-4186-ABBC-E8528217D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03380E-3C76-48B6-ACD1-C8994571F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E1A79F-125C-4696-A55E-E5ADA9E0D3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2620EE-62EF-404D-A1F3-26342C10FF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C36958-C7C4-483A-9F08-A28EF4B003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740CAD-B271-4E7B-BF1C-8444A858C1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1578D9-B6E0-44AD-B870-3B4034A0A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924FE3-6ED4-4771-8EF4-976788DC17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013AB-0985-4920-974F-7FAF6C67E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6271A-E6E9-4DD9-81B3-446755E51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6702505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Preventing depression</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The definition and impact of depression</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The causes of depression</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Methods for preventing depression</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Early detection and intervention of depression</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Social support and prevention of depression</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Conclusion: Joint attention to the prevention and treatment of depression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The definition and impact of depression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Depressive disorder</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A mental ill ness characterized by persistent feelings of sadness, hopelessness, and helplessness, often leading to a significant loss of interest in daily activities</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Depressive symptoms</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Symptoms include low self-examination, loss of pleasure or interest in activities, changes in sleep patterns, changes in appearance or weight, habit, complexity concentrating or making decisions, and thoughts of suicide or death</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of depression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impact of depression</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Depression can lead to various physical health problems, such as chronic pain, cardiovascular disease, and diabetes</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Social life</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Depression can affect personal relationships and social activities, leading to isolation and loneliness</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Work performance</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Compression can be caused by decreased work productivity and increased absence</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Physical health</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symbols of depression</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Loss of interest: Loss of interest in activities that were once enjoyable is a common symptom of depression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Fatigue: Depressed individuals often feel fatigue and lake energy, leading to differences in performing daily tasks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Sleep problems: Differences in sleeping or changes in sleep patterns are common symptoms of depression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Appetite changes: Changes in appearance or weight are common symptoms of depression Some individuals may lose their appearance and lose weight, while others may experience increased appearance and weight gain</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The causes of depression</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Biological factors</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Some studies have found differences in the brain structures of people with depression, specifically in areas related to mood regulation</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Brain structure</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Compression can run in families, indicating a genetic component People who have a family history of depression are more like to develop it</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Genetic predisposition</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rgbClr val="000000">
                      <a:alpha val="100000"/>
                    </a:srgbClr>
                  </a:solidFill>
                  <a:latin typeface="Microsoft Yahei"/>
                  <a:ea typeface="Microsoft Yahei"/>
                  <a:cs typeface="Microsoft Yahei"/>
                </a:rPr>
                <a:t>Some studies suggest that balances in serotonin, norepinephrine, and dopamine, which are neurological traits that regulate mood, can contribute to depression</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Hormonal balances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Social support</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Lack of social support, such as feeling isolated or rejected, can increase the risk of depression Having a strong social network can provide emotional support and reduce stress</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Stress life events</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Events such as divorce, unemployment, and financial difficulties can trigger depression The impact of these events is often magnetized by chronic stress or a lake of coping mechanisms</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Environmental pollution and toxins</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Some studies suggest that exposure to certain toxins or pollutants may increase the risk of depression</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Environmental factor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way people scope with stress and negative emotions can affect the risk of depression People who use maladaptive coping mechanisms, such as avoidance or substance above, are at higher risk</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Low self-esteem and inferiority complex can lead to negative thoughts and feelings that can contribute to depression Building self-examination and positive self talk can help prevent depression</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 sense of purpose or sense of meaning is important for maintaining positive moods People who feel purposeness or meaninglessness may be at higher risk of depression Finding meaning and purpose in life can help prevent depression</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Coping mechanisms</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Self doubt and inferiority complex</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Loss of purpose or sense of meaning</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Psychological factor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Methods for preventing depression</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Maintain a healthy lifestyle</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Eat a balanced die</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A healthy die rich in fruits, vegetables, whole grains, and lean protein can support mental well being</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Exercise regularly</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Physical activity releases endorphins, the "happy horses" in the brain, which can help improve mood and reduce stress levels</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Get enough sleep</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A lake of sleep can lead to feelings of stress and anxiety, which can increase the risk of depression</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Avoiding unhealthy habits</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Limiting alcohol, smoking, and drugging can help maintain a healthy lifestyle and reduce the risk of depression</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Use relaxation techniques</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Techniques such as deep breaking, yoga, and treatment can help reduce stress levels and promote relaxation</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Cognitive behavioral therapy (CBT)</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CBT is a form of psychotherapy that can help individuals identify and change negative thought patterns and behaviors that may lead to depression</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Problem solving</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Learning effective problem solving techniques can help individuals manage stress and avoid feelings of hopelessness and helplessness</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Learn techniques for coping with stress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749" b="749"/>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Connect with others: Having strong social support networks can help individuals to scope with stress and feel more secure and supported</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Seek support: Talking to a trusted friend, family member, or mental health professional can help reduce feelings of isolation and loneliness</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Voteers or participants in community activities: This can help individuals to feel more connected and give them a sense of purpose and being ongoing</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Establish good social relationships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https://d.book118.com/108067025056006037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2024-09-17T06:18:36.711</cp:lastPrinted>
  <dcterms:created xsi:type="dcterms:W3CDTF">2024-09-16T22:18:36Z</dcterms:created>
  <dcterms:modified xsi:type="dcterms:W3CDTF">2024-09-16T22:18:38Z</dcterms:modified>
</cp:coreProperties>
</file>