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C52CA7-FEEA-4320-ACD2-6674B1B97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728E8-A6A3-4232-BD3D-004C55A75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3D7B12-FD0A-43F0-8681-405274813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D1CA9B-DDD8-40C5-BAA6-7DE3E4F18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58C517-9939-49BE-81CA-C868CF97F6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53150C-E121-4E2E-8A7A-55565786DE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C28C58-4723-4EC7-BCF2-79512C6C05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057A7-E1E6-471E-9D9C-DE221622C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B3C248-84E3-4E62-8562-CA9B99886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71B2B-A79F-41C8-80BE-93365F8288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53E23-CE09-4EA0-AEED-4380C8D1A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6707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工程消防施工中的施工现场环境保护与改善技术措施探究</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工程消防施工中的环境保护现状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施工现场环境保护技术措施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施工现场环境改善技术措施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技术措施实施流程与效果分析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随着城市化进程的加速，工程消防施工在城市建设中的地位日益凸显。然而，施工过程中产生的环境污染和生态破坏问题也愈发严重，亟需采取有效措施进行改善。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本研究旨在探究工程消防施工中施工现场环境保护与改善技术措施，为实际施工提供理论支持和实践指导，促进工程建设的可持续发展。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本研究主要关注工程消防施工中的施工现场环境保护与改善技术措施，包括施工过程中的环境污染控制、生态保护和资源利用等方面的内容。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由于实际施工情况的多样性和复杂性，本研究可能无法涵盖所有具体情况。此外，不同地区和不同工程的具体情况可能存在差异，因此在实际应用中需根据具体情况进行调整和优化。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限制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研究范围与限制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工程消防施工中的环境保护现状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907" r="990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施工过程中产生的粉尘、废气等，可能导致空气质量下降。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空气污染</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施工过程中的废水、废油等，可能对周边水体造成污染。</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水污染</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施工机械和车辆产生的噪音，可能对周边居民造成影响。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噪音污染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施工过程中产生的建筑垃圾、废料等，需要妥善处理。</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固体废弃物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施工过程中的环境污染问题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规定了工程消防施工中的环境保护要求和标准。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国家及地方环境保护法规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鼓励采用环保技术和措施，减少施工对环境的影响。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环保政策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加强对施工现场环境保护的监管力度，确保各项措施得到落实。</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环保监管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环境保护法规与政策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33" r="178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减少施工对生态环境的破坏，促进可持续发展。</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保护生态环境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降低施工对周边居民的影响，保障居民健康。</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保障居民健康</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积极履行环保责任，提升企业的社会形象。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提高企业形象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遵守国家及地方环境保护法规，避免违法风险。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符合法律法规要求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施工现场环境保护的重要性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施工现场环境保护技术措施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根据废弃物的性质和来源进行分类，如建筑垃圾、生活垃圾、危险废弃物等。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施工废弃物分类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回收与再利用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资源化处理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78" r="197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对可回收的废弃物进行回收，如废钢铁、废塑料等，并尽可能将其再利用于工程中。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对无法回收再利用的废弃物进行资源化处理，如生产建材、堆肥等。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施工废弃物处理与资源化利用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减震降噪措施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对高噪声设备采取减震、消声等措施，如安装减震器、消音器等。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施工时间与作业安排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合理安排施工时间，避免在居民休息时间进行高噪声作业。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选用低噪声设备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优先选择低噪声的施工设备，如低噪音的挖掘机、压路机等。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施工噪声控制技术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施工废水处理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对施工产生的废水进行收集和处理，确保达到排放标准。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防渗漏措施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对有毒有害物质的储存和运输采取防渗漏措施，避免对地下水造成污染。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雨季施工管理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在雨季加强施工管理，防止雨水冲刷造成水土流失和污染。</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施工水污染控制技术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https://d.book118.com/108067071012006044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2024-09-23T22:11:10.012</cp:lastPrinted>
  <dcterms:created xsi:type="dcterms:W3CDTF">2024-09-23T14:11:10Z</dcterms:created>
  <dcterms:modified xsi:type="dcterms:W3CDTF">2024-09-23T14:11:12Z</dcterms:modified>
</cp:coreProperties>
</file>