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5" r:id="rId24"/>
  </p:sldIdLst>
  <p:sldSz cx="12192000" cy="6858000"/>
  <p:notesSz cx="6858000" cy="9144000"/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tags" Target="tags/tag1.xml" /><Relationship Id="rId26" Type="http://schemas.openxmlformats.org/officeDocument/2006/relationships/presProps" Target="presProps.xml" /><Relationship Id="rId27" Type="http://schemas.openxmlformats.org/officeDocument/2006/relationships/viewProps" Target="viewProps.xml" /><Relationship Id="rId28" Type="http://schemas.openxmlformats.org/officeDocument/2006/relationships/theme" Target="theme/theme1.xml" /><Relationship Id="rId29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A10E9B21-4289-4324-8378-219A7F077D76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9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98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9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01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2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04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5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07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8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10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1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1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13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4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1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16" name="PlaceHolder 2"/>
          <p:cNvSpPr>
            <a:spLocks noGrp="1"/>
          </p:cNvSpPr>
          <p:nvPr>
            <p:ph type="body" idx="44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7" name="PlaceHolder 3"/>
          <p:cNvSpPr>
            <a:spLocks noGrp="1"/>
          </p:cNvSpPr>
          <p:nvPr>
            <p:ph type="sldNum" idx="4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A50797-4820-427C-B04D-BB8052F3E8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F15C12-5B20-4B55-99A8-2236384F0C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974269-1886-4609-8197-CE4E1FC38C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FC97042-2513-4121-A3B9-6FD71E716F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64E2D3A-9545-487A-AD79-2F12865BE6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FA86D17-C4EA-45C8-B3D9-B28414F03A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15E5F8D-BED5-45D3-835F-CE7F8E2802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B9A8E19-5775-4CFA-9A98-29228CF133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732D35B-2654-4251-BA60-5ED4F5EEB8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28E739-FF9D-4E85-84AA-0073727F42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80BDC1-B6BB-40EB-8C16-235FD329BD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02B28F49-3134-4EA4-AAA6-057C17EDB539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EEEF7D37-6912-4482-9DB9-3D7D10B759E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1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08070072010006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学生心理健康辅导指导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学生心理健康的重要性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学生心理健康问题的识别与干预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学生心理健康辅导技巧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学校心理健康教育与预防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家校合作与学生心理健康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总结与展望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学生心理健康的重要性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学生心理健康的定义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1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学生心理健康是指在社会生活中，个体正常适应环境、具有思维清晰、情绪稳定、良好人际关系和积极心态的状态。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2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3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心理健康对学生的影响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心理健康问题可能会导致学业困难、人际关系问题、甚至心理疾病的发生。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6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影响学生心理健康的因素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7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包括考试压力、作业压力等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学业压力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0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家庭和睦与否对心理健康有重要影响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家庭环境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3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包括同学关系、师生关系等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人际关系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椭圆 1"/>
          <p:cNvSpPr/>
          <p:nvPr/>
        </p:nvSpPr>
        <p:spPr>
          <a:xfrm>
            <a:off x="669240" y="50706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6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学生心理健康问题的表现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7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表现为情绪不稳定、易激动等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情绪低落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不愿与他人交流、独来独往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自闭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持续不安、担心、恐惧等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焦虑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情绪低落、对生活失去兴趣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抑郁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5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6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家庭层面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关注孩子的情感需求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创设良好家庭氛围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9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社会层面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营造关爱、支持的社会氛围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加强对青少年心理健康的关注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2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个体层面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学会有效的情绪管理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寻求专业的心理咨询帮助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预防学生心理健康问题的方法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5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6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学校层面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开展心理健康教育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设置心理咨询服务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8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结语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9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学生心理健康是学生全面发展的重要组成部分，学校、家庭和社会都应该共同关注和重视，共同为学生创造良好的心理健康环境，促进学生健康成长。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0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学生心理健康问题的识别与干预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2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3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4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心理健康问题的常见表现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学生心理健康问题的常见表现包括焦虑、抑郁、自卑、逃避等不良情绪表现。这些表现可能会影响学生的学习和生活，需要及时识别和干预。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7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识别学生心理健康问题的方法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8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注意学生的言行举止是否有异常表现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观察学生行为变化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与学生建立沟通，了解他们的内心感受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倾听学生心声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通过沟通拉近与学生的距离，发现问题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建立亲近关系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6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学生心理健康问题的干预策略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7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针对学生心理健康问题，可以采取提供心理咨询、开展心理调适活动、建立学生心理健康档案等干预措施。这些策略有助于帮助学生解决心理问题，提升其心理健康水平。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8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学生心理健康问题的干预措施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9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为学生提供专业的心理辅导和咨询服务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提供心理咨询服务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组织丰富多彩的心理调适活动，帮助学生释放压力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开展心理调适活动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加强学校心理健康教育，提高师生心理健康意识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建立心理健康教育制度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针对患有心理障碍的学生提供关爱和支持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关注患有心理障碍的学生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7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心理健康问题干预策略的重要性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8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解决心理问题，促进学生健康发展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帮助学生成长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1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营造良好的学习环境，促进和谐发展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改善学校氛围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4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心理健康与学业表现密切相关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提升学习效果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椭圆 1"/>
          <p:cNvSpPr/>
          <p:nvPr/>
        </p:nvSpPr>
        <p:spPr>
          <a:xfrm>
            <a:off x="669240" y="50706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5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学生心理健康辅导技巧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1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倾听技巧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倾听是心理辅导的基础，帮助学生释放情绪、减轻压力。辅导者需要给予学生足够的倾诉空间，倾听他们的烦恼和困惑，提供支持和理解。通过倾听，可以建立良好的师生关系，促进学生心理健康的发展。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4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情绪调节技巧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5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了解情绪变化的原因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认识自己的情绪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控制情绪表达方式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情绪管理策略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寻找适当的支持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寻求帮助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改变消极情绪态度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正面思考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3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自我认知技巧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4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了解自己的优点和缺点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自我评价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制定实现目标的计划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目标设定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鼓励自己积极进取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自我激励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培养独立解决问题的能力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独立思考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https://d.book118.com/108070072010006050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114</Paragraphs>
  <Slides>20</Slides>
  <Notes>7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baseType="lpstr" size="28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学生心理健康辅导指导</vt:lpstr>
      <vt:lpstr>目录</vt:lpstr>
      <vt:lpstr>第1章 学生心理健康的重要性</vt:lpstr>
      <vt:lpstr>学生心理健康的定义</vt:lpstr>
      <vt:lpstr> </vt:lpstr>
      <vt:lpstr>影响学生心理健康的因素</vt:lpstr>
      <vt:lpstr>学生心理健康问题的表现</vt:lpstr>
      <vt:lpstr>预防学生心理健康问题的方法</vt:lpstr>
      <vt:lpstr>结语</vt:lpstr>
      <vt:lpstr>第2章 学生心理健康问题的识别与干预</vt:lpstr>
      <vt:lpstr> </vt:lpstr>
      <vt:lpstr>识别学生心理健康问题的方法</vt:lpstr>
      <vt:lpstr>学生心理健康问题的干预策略</vt:lpstr>
      <vt:lpstr>学生心理健康问题的干预措施</vt:lpstr>
      <vt:lpstr>心理健康问题干预策略的重要性</vt:lpstr>
      <vt:lpstr>第3章 学生心理健康辅导技巧</vt:lpstr>
      <vt:lpstr> </vt:lpstr>
      <vt:lpstr>情绪调节技巧</vt:lpstr>
      <vt:lpstr>自我认知技巧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2024-09-29T14:18:26.321</cp:lastPrinted>
  <dcterms:created xsi:type="dcterms:W3CDTF">2024-09-29T06:18:26Z</dcterms:created>
  <dcterms:modified xsi:type="dcterms:W3CDTF">2024-09-29T06:18:28Z</dcterms:modified>
</cp:coreProperties>
</file>