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34026-99AD-401B-BB28-6E9726E34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14359-80D1-4EAB-90A4-5ED905A73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6FEE4A-6768-4F7C-8453-83D8E2C7B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C25D7-28CA-4B6E-840C-3F9061F09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19BB51-CC3B-4D3E-BC1D-4B943EF1A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5EFEDE-2369-41B5-AF81-9142C5427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948FF2-1785-45F5-9C56-29C212397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BFEBE-7E4D-478D-B6D9-F3A5BB867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CC141-F900-4EDA-B76E-FFF21E8A7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DE63E-56EB-486F-BC31-FBA77B2B4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9A0CD-19E2-4240-81C2-5A92B8240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72001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网上护理查房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网上护理查房概述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网上护理查房系统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网上护理查房的实施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网上护理查房的评估与改进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网上护理查房的未来展望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网上护理查房概述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网上护理查房是一种利用信息技术进行的远程护理查房，通过视频、音频等手段，实现护理人员对患者病情的远程观察、评估和指导。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方便快捷、节省时间与人力成本、提高护理效率、促进跨地域医疗合作。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/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通过远程查房，护理人员可以更加全面地了解患者病情，提供更加精准的护理方案，从而提高护理质量。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网上护理查房可以实现跨地域的医疗资源共享，缓解医疗资源紧张的问题，提高医疗服务的可及性。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促进学术交流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网上护理查房可以为护理人员提供一个学术交流的平台，促进护理学科的发展和进步。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网上护理查房的重要性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网上护理查房起源于20世纪末，随着信息技术的发展和医疗需求的增加，逐渐成为一种重要的护理服务模式。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目前，网上护理查房已经广泛应用于临床实践，未来随着技术的进步和需求的增加，其应用范围和深度将进一步拓展。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网上护理查房的历史与发展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网上护理查房系统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76" b="69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63" b="986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系统架构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模块设计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系统主要包括用户管理、病例管理、查房任务管理、查房记录编辑等模块，每个模块都有相应的功能和操作界面。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数据存储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系统采用分布式数据库，将数据存储在多个节点上，以提高数据的安全性和可扩展性。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系统集成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系统可以与其他医疗信息系统集成，实现数据的共享和交换，提高医疗服务的协同性和效率。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系统可以录入、编辑和查看患者的病例信息，包括基本信息、病情状况、治疗方案等。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病例管理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系统可以根据医生的需求，生成查房任务，并分配给相应的护士或护理人员。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查房任务管理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系统提供查房记录的编辑功能，支持文字、图片、视频等多种形式的记录方式，方便医生查看和编辑。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查房记录编辑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网上护理查房系统可以实现远程查房，方便医生随时随地查看患者的病情和治疗情况；同时，系统还可以提高查房的效率和协同性，减少医疗资源的浪费。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由于系统需要与其他医疗信息系统集成，可能会存在数据安全和隐私保护的风险；此外，系统的使用需要医护人员具备一定的信息技术能力，否则可能会影响系统的使用效果。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网上护理查房的实施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https://d.book118.com/108072001106006024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2024-08-31T22:26:47.907</cp:lastPrinted>
  <dcterms:created xsi:type="dcterms:W3CDTF">2024-08-31T14:26:47Z</dcterms:created>
  <dcterms:modified xsi:type="dcterms:W3CDTF">2024-08-31T14:26:49Z</dcterms:modified>
</cp:coreProperties>
</file>