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E2D5D-8647-4AA8-9AF7-7B22F29E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72C86-D166-4C0B-B21B-DBE97C32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A3ED9-4623-4661-9043-E9E91426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33C45-6A5B-48A3-BD99-A07F3E38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1017B-06CE-4E2C-8C1D-A2D6F92ED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2226A-56E0-4EBC-BFBC-8013BC979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660E0-02F8-4C0B-BCCB-3546387B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1A08B-4BF8-4952-A687-C87E186A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5DDEF-0D9C-4B4F-A72B-248CFADD6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F168-9BC6-42B4-8E8D-4FF12099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AFD50-1BE5-48D3-91E9-5FE5D00B1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3117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皮瓣修复术护理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皮瓣修复术的护理原则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皮瓣修复术的日常护理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皮瓣修复术的并发症及处理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皮瓣修复术是一种外科手术，通过将身体其他部位的皮肤组织转移到受损部位，以修复和重建皮肤缺损。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皮瓣修复术通常用于处理烧伤、创伤、肿瘤切除等造成的皮肤缺损，以及进行皮肤移植和重建手术。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皮瓣修复术的定义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皮瓣修复术能够恢复受损部位的皮肤功能，如保护内部组织、感觉和运动等。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恢复皮肤功能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989" b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通过皮瓣修复术，患者可以改善外观，减轻疼痛和不适感，从而提高生活质量。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及时的皮瓣修复术可以预防感染、出血等并发症的发生，降低并发症对患者的危害。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皮瓣修复术的重要性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皮瓣修复术的护理原则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维持皮瓣适宜温度对于皮瓣的存活至关重要。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皮瓣修复术后，应保持室内温暖，避免皮瓣受到寒冷刺激。可以使用保暖设备，如热水袋或保温灯，来维持皮瓣的温度。同时，要注意避免皮瓣直接暴露在空调或风扇的风口下。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保持皮瓣温度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避免皮瓣受到外界压力是防止皮瓣坏死的重要措施。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在卧床休息时，应避免皮瓣受到压迫，如身体长时间压迫在皮瓣上。可以采取侧卧或俯卧位，并适时改变体位，减轻皮瓣受压。同时，要注意避免皮瓣受到外力撞击或摩擦。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防止皮瓣受压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减轻疼痛与肿胀有助于减轻患者的痛苦，促进皮瓣的愈合。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术后应遵医嘱使用止痛药和消炎药，帮助控制疼痛和肿胀。在护理过程中，可以采取冷敷或热敷的方法，促进血液循环，缓解肿胀和疼痛。同时，要留意患者的情绪变化，及时给予心理支持。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控制疼痛与肿胀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合理的饮食与休息有助于提高患者的免疫力，促进皮瓣的愈合。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术后应保持营养均衡，多摄入高蛋白、低脂肪的食物，避免刺激性食物。同时，要保持良好的作息习惯，保证充足的睡眠时间。在恢复期间，应避免剧烈运动和过度疲劳，以免影响皮瓣的愈合。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皮瓣修复术的日常护理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https://d.book118.com/108073117050006046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2024-09-27T04:27:47.800</cp:lastPrinted>
  <dcterms:created xsi:type="dcterms:W3CDTF">2024-09-26T20:27:47Z</dcterms:created>
  <dcterms:modified xsi:type="dcterms:W3CDTF">2024-09-26T20:27:49Z</dcterms:modified>
</cp:coreProperties>
</file>