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F2B7CC-7E2A-4488-95EB-9372B1B3D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8471B8-1F33-428A-A12A-6D39A25F41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C88B6F-832D-44D0-9E5E-9003280C35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5087FB-79D7-41DE-93A1-E90A9DAA72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B4738A-71D0-4016-BE7F-8D44F4B029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C1FB71-9278-4E3A-8521-701B596706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AE481C-5A58-4893-881F-96428108EB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BD443C-A5EB-40E9-975A-95507CBF92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A2D3EA-48B2-4BCA-8B81-0E6545EE43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326272-FE3B-4588-B439-37BD074B1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8C4A70-4E1A-4BA5-95AD-D9F49CD1C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74025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医用电子口腔显微镜的工作原理</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医用电子口腔显微镜的构造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医用电子口腔显微镜的工作原理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医用电子口腔显微镜的操作流程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医用电子口腔显微镜在口腔医学中的应用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医用电子口腔显微镜的优势与局限性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提高口腔疾病诊断准确性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医用电子口腔显微镜通过提供高清晰度的口腔内部图像，帮助医生更准确地诊断口腔疾病。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促进口腔医学研究和教学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该设备可用于收集和记录口腔病变的详细图像，为口腔医学研究和教学提供有力支持。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医用电子口腔显微镜的定义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一种光学仪器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医用电子口腔显微镜是一种专门用于观察口腔内部结构的精密光学仪器。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结合电子成像技术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该设备通过结合先进的电子成像技术，能够将口腔内部的微观结构以高清晰度的方式呈现出来。</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适用于多种口腔疾病检查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医用电子口腔显微镜可用于检查牙齿、牙龈、口腔黏膜等多种口腔疾病的症状和表现。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医用电子口腔显微镜的构造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医用电子口腔显微镜的主体部分，包括物镜、目镜等光学元件，用于放大口腔内的微小结构。</a:t>
            </a:r>
          </a:p>
        </p:txBody>
      </p:sp>
      <p:pic>
        <p:nvPicPr>
          <p:cNvPr id="6" name="Picture 6"/>
          <p:cNvPicPr>
            <a:picLocks noChangeAspect="1"/>
          </p:cNvPicPr>
          <p:nvPr/>
        </p:nvPicPr>
        <p:blipFill>
          <a:blip r:embed="rId2"/>
          <a:srcRect t="7042" b="70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镜体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通过旋转或滑动调焦机构，可以改变物镜与口腔内观察对象之间的距离，从而调整焦距，获得清晰的图像。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调焦机构</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用于承载患者的口腔部位，使医生能够方便地观察和操作。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载物台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显微镜主体</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89" r="3258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1124" r="211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4" r="3261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提供冷光源，避免对口腔组织产生热损伤，同时确保充足的光照强度，使图像更加清晰。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LED灯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将LED灯发出的光线引导至口腔内，确保光线均匀照射在观察对象上，减少阴影和反光。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光路系统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光源系统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高像素、高清晰度的摄像头捕捉经过显微镜放大的口腔图像。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摄像头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将摄像头捕捉到的光学图像转换为数字信号，以便进行后续处理。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图像传感器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图像采集系统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对数字图像进行优化处理，包括色彩平衡、对比度调整、噪声减少等，以改善图像质量。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图像处理器</a:t>
            </a:r>
          </a:p>
        </p:txBody>
      </p:sp>
      <p:pic>
        <p:nvPicPr>
          <p:cNvPr id="5" name="Picture 5"/>
          <p:cNvPicPr>
            <a:picLocks noChangeAspect="1"/>
          </p:cNvPicPr>
          <p:nvPr/>
        </p:nvPicPr>
        <p:blipFill>
          <a:blip r:embed="rId2"/>
          <a:srcRect l="21729" r="21729"/>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将处理后的图像数据存储在内置存储器或外部存储设备中，以便医生随时查看和分析。</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数据存储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通过USB、Wi-Fi或蓝牙等方式将图像数据传输到计算机或移动设备上，实现远程诊断和治疗。</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数据传输</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医用电子口腔显微镜的工作原理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采用高亮度LED或卤素灯光源，提供充足的光线照亮口腔内部。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高倍率、高分辨率的物镜，用于捕捉口腔内部的微观细节。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将物镜捕捉的图像进一步放大，便于观察者查看。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光学原理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图像传感器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采用高灵敏度的图像传感器，如CCD或CMOS，将光学图像转换为电子信号。</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A/D转换</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将模拟电子信号转换为数字信号，便于后续的数据处理和传输。</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图像增强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通过图像处理算法对数字图像进行增强处理，提高图像的清晰度和对比度。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电子成像原理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063" r="1506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数据解码与显示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在计算机或移动设备上对接收到的图像数据进行解码和显示，供医生或研究人员分析和诊断。</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数据压缩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采用先进的压缩算法对图像数据进行压缩，减小数据传输所需的带宽和存储空间。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数据传输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通过USB、Wi-Fi或蓝牙等接口将压缩后的图像数据实时传输到计算机或移动设备上。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数据处理与传输原理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https://d.book118.com/108074025060006030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2024-09-06T22:08:27.852</cp:lastPrinted>
  <dcterms:created xsi:type="dcterms:W3CDTF">2024-09-06T14:08:27Z</dcterms:created>
  <dcterms:modified xsi:type="dcterms:W3CDTF">2024-09-06T14:08:29Z</dcterms:modified>
</cp:coreProperties>
</file>