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9C23A-53CD-4CC2-95D9-5F2BF327E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E3026-94E6-48F9-ACC5-14A9FE819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A025F-6606-46BC-BED2-0A3CC7611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059F95-34CD-446D-BA95-8F286C6BC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0EC5E9-F32C-4922-8ADE-BFCFF7C4E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E2C1B1-F009-478A-BF0C-92EEE5246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1FCA44-FF50-4C3E-A245-2E22D64E2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B6906A-D5FC-4727-ACD9-13DF227BD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CD588B-CEC4-4C75-885B-FF3EDAFC0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1C1A2C-088D-4476-B4A3-AB9608BA3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BA704-77A7-4205-A095-F102EC86A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74077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电子行业2024年市场发展与制度改革研究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技术创新与应用前景探讨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供应链优化与产能提升策略研究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制度改革与政策支持分析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环保要求与可持续发展路径选择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总结：未来发展趋势预测与挑战应对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电子行业市场规模及增长速度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随着科技的快速发展和消费者需求的不断增长，电子行业市场规模持续扩大。根据市场研究机构的数据，2024年电子行业市场规模有望达到数万亿美元。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近年来，电子行业市场增长速度一直保持在较高水平。随着5G、物联网、人工智能等新兴技术的广泛应用，预计未来几年电子行业市场将继续保持高速增长。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消费者对电子产品的需求呈现出多样化、个性化的特点。同时，消费者对产品的品质、性能、外观设计等方面要求越来越高。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随着人们生活水平的提高和科技的发展，消费者对电子产品的需求也在不断升级。例如，智能家居、可穿戴设备、虚拟现实等新兴电子产品受到越来越多消费者的青睐。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消费者需求变化趋势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消费者需求特点与变化趋势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目前，电子行业市场呈现出多元化竞争的格局。国际知名品牌如苹果、三星、华为等在市场上占据主导地位，同时也有众多中小品牌在细分领域取得一定市场份额。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主要参与者概述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苹果、三星、华为等知名品牌在研发、设计、生产等方面具有明显优势，不断推出具有创新性和竞争力的产品。此外，一些新兴品牌如小米、OPPO、vivo等也在市场上表现出色，逐渐成为行业的重要参与者。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竞争格局及主要参与者概述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各国政府为了促进电子行业的发展，纷纷出台相关政策法规。例如，加大对新兴技术的研发支持力度、推动智能制造发展、加强知识产权保护等。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对行业影响分析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政策法规的出台对电子行业产生了深远影响。一方面，政策的支持为行业发展提供了有力保障；另一方面，法规的约束也促使企业更加注重合规经营和可持续发展。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政策法规概述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政策法规对行业影响分析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技术创新与应用前景探讨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818" b="108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新型电子元器件技术进展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微型化、集成化趋势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电子元器件的体积不断缩小，功能不断集成，提高了电子产品的性能和便携性。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高性能材料应用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新型材料如石墨烯、碳纳米管等的应用，提升了电子元器件的性能和稳定性。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智能制造技术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引入智能制造技术，实现电子元器件的自动化生产和质量检测，提高生产效率和降低成本。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图像识别和计算机视觉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通过图像识别和计算机视觉技术，电子产品可以实现人脸识别、物体识别等功能，应用于安防、智能家居等领域。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机器学习算法优化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利用机器学习算法对电子产品进行优化，提高产品的性能和用户体验。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智能语音识别和处理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人工智能技术在语音识别和处理方面的应用，推动了智能音箱、语音助手等电子产品的发展。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人工智能技术在电子行业应用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5G通信技术提供了更高的数据传输速率和更低的延迟，为电子产品提供了更好的互联和通信能力。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高速数据传输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5G通信技术促进了物联网的发展，使得电子产品可以更加便捷地连接和管理各种设备。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物联网应用推动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5G通信技术的普及将推动新兴应用场景的发展，如自动驾驶、远程医疗等，为电子行业带来新的增长点。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新兴应用场景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5G通信技术对电子行业影响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物联网技术可以实现家居设备的互联互通和智能化管理，提高家居生活的便利性和舒适性。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物联网技术可以应用于工业自动化领域，实现生产设备的远程监控和管理，提高生产效率和降低成本。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工业自动化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2778" r="2277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物联网技术可以应用于城市管理领域，实现城市基础设施的智能化管理和优化，提高城市运行效率和居民生活质量。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城市管理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物联网技术在电子行业应用前景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供应链优化与产能提升策略研究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集中采购策略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通过集中采购，提高采购规模，从而在与供应商的谈判中获得更有利的价格和条款。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建立全面的供应商评估体系，选择具有竞争优势的供应商，确保原材料的质量和交货期。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长期合作关系建立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与优秀供应商建立长期合作关系，通过共享信息和资源，降低成本并提高效率。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原材料采购成本控制方法论述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542" r="14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生产计划优化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通过合理的生产计划安排，避免生产过程中的瓶颈和资源浪费，提高生产效率。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精益生产理念应用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引入精益生产理念，通过消除浪费、提高生产效率和质量，降低生产成本。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自动化与智能化升级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采用先进的自动化和智能化技术，提高生产线的自动化程度，减少人工干预，提高生产效率和产品质量。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生产过程优化及效率提升途径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配送中心选址优化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通过科学的选址方法，确定配送中心的最佳位置，以便更快速、更经济地将产品送达客户手中。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配送路线规划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利用先进的路线规划算法，优化配送路线，减少运输时间和成本。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物流信息化建设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通过物流信息化建设，实现物流信息的实时共享和处理，提高物流运作效率。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物流配送网络布局规划建议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https://d.book118.com/108074077020006027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2024-09-04T18:30:29.649</cp:lastPrinted>
  <dcterms:created xsi:type="dcterms:W3CDTF">2024-09-04T10:30:29Z</dcterms:created>
  <dcterms:modified xsi:type="dcterms:W3CDTF">2024-09-04T10:30:31Z</dcterms:modified>
</cp:coreProperties>
</file>