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D93E2-50D9-49FA-917A-51687CF7F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EDE37-D04E-473B-9102-8F3A5567B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8E64C-F102-424F-894E-9D577D365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3CC49-BF86-4CFF-B060-E1CFB8FF5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EFC726-2246-4089-9559-0DFE0D64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1CD9C-2EE0-4884-9A4F-EA938332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C78E1-DE8E-44B0-8817-F1E2D13D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1637A-39A0-4D64-A334-20E4D4229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EB24C-31F1-4269-BD8A-BF2D9D445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D6786-A8C3-4990-9093-4A59C5A29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2A9D4-D098-4071-820A-C5593FA44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74104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金属制品行业员工管理趋势展望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数字化技术在员工管理中的应用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未来员工管理趋势展望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金属制品行业是指通过加工金属原材料，制造各种金属成品或半成品的产业。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金属制品行业具有技术密集型、资本密集型和劳动密集型的特点，涉及领域广泛，产品种类繁多。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金属制品行业经历了从手工作坊到现代工业化生产的历程，随着科技的不断进步和市场需求的变化，行业不断发展和壮大。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金属制品行业概况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金属制品行业市场规模庞大，涉及建筑、汽车、机械、电子、航空航天等多个领域。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随着全球经济的复苏和新兴市场的崛起，金属制品行业市场需求不断增长，市场规模持续扩大。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随着科技的不断进步和新兴应用领域的发展，金属制品行业市场前景广阔，具有巨大的发展潜力。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主要企业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金属制品行业主要企业包括宝钢股份、鞍钢股份、武钢股份等大型钢铁企业和一些专注于特定领域的金属制品企业。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随着市场竞争的加剧和消费者需求的变化，金属制品企业不断向专业化、精细化、高品质化方向发展。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金属制品行业竞争激烈，市场集中度逐渐提高，优秀企业通过技术创新、品牌建设和市场拓展等手段不断壮大。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竞争格局与主要企业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随着科技的不断进步，金属制品行业将迎来更多的技术创新，如新材料、新工艺、智能制造等。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环保意识的提高将促使金属制品行业向绿色环保方向发展，推动行业实现可持续发展。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消费者需求的多样化将推动金属制品行业向个性化定制方向发展，满足不同客户的需求。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随着全球化的深入发展，金属制品行业将积极参与国际竞争与合作，推动企业国际化发展。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当前金属制品行业员工年龄结构呈现年轻化趋势，80后、90后员工占比逐渐增加。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随着行业发展和技术进步，员工教育水平不断提升，本科及以上学历员工比例上升。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金属制品行业对员工的技能要求较高，高级技工和熟练工人是企业的重要人力资源。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员工结构特点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57" r="311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金属制品行业员工流动性较高，尤其是基层员工和年轻员工，受薪资待遇、工作环境、个人发展等因素影响较大。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企业中高层管理人员和核心技术人员相对稳定，对企业忠诚度较高。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员工流动性与稳定性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93" b="15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金属制品行业员工薪酬水平整体偏低，与行业特点和企业规模有关。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企业提供的福利待遇相对单一，主要包括五险一金、带薪休假等，缺乏个性化的福利措施。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薪酬福利体系现状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福利待遇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金属制品行业员工培训机制不完善，缺乏系统性和针对性，难以满足员工个人发展需求。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企业内部晋升通道不畅、晋升机会有限，导致员工发展空间受限，影响工作积极性和留任意愿。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培训与发展机会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员工管理创新实践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强化沟通交流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建立有效的沟通渠道，鼓励员工表达意见和建议，增强员工的参与感和归属感。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营造积极的工作氛围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创造积极、健康的工作氛围，关注员工的心理健康，提供必要的心理辅导和支持。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关注员工需求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积极了解员工在工作和生活中的需求，提供个性化的关怀和支持，如灵活的工作时间、健康保障等。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人性化管理与关怀举措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https://d.book118.com/108074104020006027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2024-09-04T18:30:32.213</cp:lastPrinted>
  <dcterms:created xsi:type="dcterms:W3CDTF">2024-09-04T10:30:32Z</dcterms:created>
  <dcterms:modified xsi:type="dcterms:W3CDTF">2024-09-04T10:30:34Z</dcterms:modified>
</cp:coreProperties>
</file>