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0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82E69-525A-47B0-862E-9A43087E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7E9D-B69D-4D29-AF7E-823C20B7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594A3-890F-4A6D-B5B2-AA49A48F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EC2DB-FFA2-4197-B5DC-66FA2567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F98C7-2423-4385-ACAE-6B67B7201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DF8CC-D1A9-45EB-80B3-F54974EA2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899B4-3578-4B07-A58D-AB3A5E7C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26B5B-2B9D-472C-9916-335DF356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05807-0102-4D5A-A3DA-D222A1E8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B4D9-858F-421D-839F-CE17B8937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87372-B881-4C0F-A505-3D1AFA74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4073" r:id="rId2"/>
    <p:sldLayoutId id="2147514074" r:id="rId3"/>
    <p:sldLayoutId id="2147514075" r:id="rId4"/>
    <p:sldLayoutId id="2147514076" r:id="rId5"/>
    <p:sldLayoutId id="2147514077" r:id="rId6"/>
    <p:sldLayoutId id="2147514078" r:id="rId7"/>
    <p:sldLayoutId id="2147514079" r:id="rId8"/>
    <p:sldLayoutId id="2147514080" r:id="rId9"/>
    <p:sldLayoutId id="2147514081" r:id="rId10"/>
    <p:sldLayoutId id="214751408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tags" Target="../tags/tag109.xml" /><Relationship Id="rId28" Type="http://schemas.openxmlformats.org/officeDocument/2006/relationships/tags" Target="../tags/tag110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5027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华为公司市场渠道拓展策略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6008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89145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82360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82360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1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254464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283529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276744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276744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华为公司市场渠道现状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448848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477913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471128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471128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华为公司市场渠道拓展目标</a:t>
            </a:r>
            <a:endParaRPr lang="zh-CN" altLang="en-US" sz="1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643232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672297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665512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665512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华为公司市场渠道拓展策略制定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837616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866681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8598968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8598968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华为公司市场渠道拓展实施方案</a:t>
            </a:r>
            <a:endParaRPr lang="zh-CN" altLang="en-US" sz="1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矩形: 剪去单角 39"/>
          <p:cNvSpPr/>
          <p:nvPr>
            <p:custDataLst>
              <p:tags r:id="rId24"/>
            </p:custDataLst>
          </p:nvPr>
        </p:nvSpPr>
        <p:spPr>
          <a:xfrm flipH="1">
            <a:off x="103200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25"/>
            </p:custDataLst>
          </p:nvPr>
        </p:nvCxnSpPr>
        <p:spPr>
          <a:xfrm>
            <a:off x="1061065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序号"/>
          <p:cNvSpPr txBox="1"/>
          <p:nvPr>
            <p:custDataLst>
              <p:tags r:id="rId26"/>
            </p:custDataLst>
          </p:nvPr>
        </p:nvSpPr>
        <p:spPr>
          <a:xfrm>
            <a:off x="10548632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27"/>
            </p:custDataLst>
          </p:nvPr>
        </p:nvSpPr>
        <p:spPr>
          <a:xfrm>
            <a:off x="10548632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华为公司市场渠道拓展风险控制与应对措施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开篇语内容</a:t>
            </a:r>
            <a:endParaRPr lang="zh-CN" altLang="en-US"/>
          </a:p>
        </p:txBody>
      </p:sp>
      <p:sp>
        <p:nvSpPr>
          <p:cNvPr id="10488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华为公司市场渠道现状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现有渠道模式</a:t>
            </a:r>
            <a:endParaRPr lang="zh-CN" altLang="en-US"/>
          </a:p>
        </p:txBody>
      </p:sp>
      <p:sp>
        <p:nvSpPr>
          <p:cNvPr id="10489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直销模式：华为公司通过自己的销售团队直接与客户建立联系，提供销售和售后服务。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分销模式：华为公司通过与渠道合作伙伴建立合作关系，由合作伙伴负责销售和售后服务。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线上销售模式：华为公司通过自有电商平台以及第三方电商平台进行产品销售。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海外市场渠道：华为公司在全球范围内拓展市场，与当地渠道合作伙伴建立合作关系，以适应当地市场需求。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渠道管理策略</a:t>
            </a:r>
            <a:endParaRPr lang="zh-CN" altLang="en-US"/>
          </a:p>
        </p:txBody>
      </p:sp>
      <p:sp>
        <p:nvSpPr>
          <p:cNvPr id="10490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渠道类型：华为公司的渠道类型包括直销、分销和线上渠道等，各类型渠道在不同市场区域中占比不同。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渠道拓展重点：华为公司注重在重点市场区域拓展渠道，通过与当地渠道商合作，提高市场份额。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渠道支持：华为公司提供全方位的渠道支持，包括市场推广、技术支持、售后服务等，以提高渠道商的积极性和忠诚度。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渠道优化：华为公司不断优化渠道结构，提高渠道效率，同时加强对渠道商的培训和管理，提高整体渠道水平。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渠道拓展面临的挑战</a:t>
            </a:r>
            <a:endParaRPr lang="zh-CN" altLang="en-US"/>
          </a:p>
        </p:txBody>
      </p:sp>
      <p:sp>
        <p:nvSpPr>
          <p:cNvPr id="10490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竞争对手的激烈竞争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不同市场的文化差异和消费习惯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渠道管理和运营成本高昂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缺乏具有经验和资源的合作伙伴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渠道拓展的机遇与前景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华为公司市场渠道现状：覆盖面广，合作伙伴众多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应对挑战：加强与合作伙伴的合作关系，提升品牌影响力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前景展望：持续创新，拓展海外市场，实现可持续发展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面临的机遇：5G、物联网等新兴技术带来的市场机会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华为公司市场渠道拓展目标</a:t>
            </a:r>
            <a:endParaRPr lang="zh-CN" altLang="en-US"/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拓展目标设定</a:t>
            </a:r>
            <a:endParaRPr lang="zh-CN" altLang="en-US"/>
          </a:p>
        </p:txBody>
      </p:sp>
      <p:sp>
        <p:nvSpPr>
          <p:cNvPr id="104930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优化渠道结构：通过渠道拓展，优化华为的渠道结构，提高渠道效率。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提高渠道收益：通过渠道拓展，提高华为产品的渠道收益，增加渠道商的利润。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拓展市场份额：通过渠道拓展，提高华为产品在市场中的份额。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增强品牌影响力：通过渠道拓展，提升华为品牌的知名度和美誉度。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3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针对不同行业和领域，制定个性化的市场拓展策略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聚焦重点行业和区域，提高市场占有率和竞争力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拓展新业务领域，扩大市场份额和客户基础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持续优化渠道体系，提高渠道覆盖率和渠道质量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大型企业：提供定制化解决方案，满足其业务需求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中小型企业：提供标准化产品和服务，助力其业务发展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政府机构：合作开展信息化建设，提高公共服务水平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海外市场：拓展国际业务，提升全球市场份额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目标渠道类型</a:t>
            </a:r>
            <a:endParaRPr lang="zh-CN" altLang="en-US"/>
          </a:p>
        </p:txBody>
      </p:sp>
      <p:sp>
        <p:nvSpPr>
          <p:cNvPr id="10494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运营商渠道：与各大运营商合作，推出定制机型，提高市场份额。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企业客户渠道：推出企业定制服务，满足企业客户需求，拓展企业市场。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线上渠道：建立华为商城、华为京东自营旗舰店等线上销售平台，拓展线上销售渠道。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线下渠道：与各大手机卖场、数码店等合作，建立华为专区，提高品牌曝光度。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华为公司市场渠道拓展策略制定</a:t>
            </a:r>
            <a:endParaRPr lang="zh-CN" altLang="en-US"/>
          </a:p>
        </p:txBody>
      </p:sp>
      <p:sp>
        <p:nvSpPr>
          <p:cNvPr id="104952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策略制定原则</a:t>
            </a:r>
            <a:endParaRPr lang="zh-CN" altLang="en-US"/>
          </a:p>
        </p:txBody>
      </p:sp>
      <p:sp>
        <p:nvSpPr>
          <p:cNvPr id="10495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竞争分析：分析竞争对手的优势和劣势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目标明确：确保策略与公司整体战略目标一致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市场调研：深入了解目标市场和客户需求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灵活性：根据市场变化及时调整策略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策略制定流程</a:t>
            </a:r>
            <a:endParaRPr lang="zh-CN" altLang="en-US"/>
          </a:p>
        </p:txBody>
      </p:sp>
      <p:sp>
        <p:nvSpPr>
          <p:cNvPr id="10496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分析市场环境：了解行业趋势、竞争对手情况，识别市场机会和威胁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确定目标客户：根据市场分析结果，明确目标客户群体及需求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设计渠道策略：制定渠道拓展计划，包括渠道类型、渠道政策、渠道管理等方面的内容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评估与调整：对策略实施效果进行定期评估，及时调整策略以适应市场变化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策略实施要点</a:t>
            </a:r>
            <a:endParaRPr lang="zh-CN" altLang="en-US"/>
          </a:p>
        </p:txBody>
      </p:sp>
      <p:sp>
        <p:nvSpPr>
          <p:cNvPr id="10497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确定目标市场：对目标市场进行深入分析，了解市场需求和竞争状况。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制定渠道策略：根据目标市场的特点，制定适合的渠道策略，包括渠道类型、渠道长度、渠道宽度等。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合作伙伴选择：选择有实力和信誉的合作伙伴，建立长期稳定的合作关系。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营销推广：通过多种营销手段，提高产品知名度和市场占有率。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https://d.book118.com/108075027012006040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3"/>
  <p:tag name="KSO_WM_UNIT_INDEX" val="1_6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2"/>
  <p:tag name="KSO_WM_UNIT_INDEX" val="1_6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华为公司市场渠道拓展策略</vt:lpstr>
      <vt:lpstr>目录</vt:lpstr>
      <vt:lpstr>开篇语内容</vt:lpstr>
      <vt:lpstr>华为公司市场渠道现状</vt:lpstr>
      <vt:lpstr>现有渠道模式</vt:lpstr>
      <vt:lpstr>渠道管理策略</vt:lpstr>
      <vt:lpstr>渠道拓展面临的挑战</vt:lpstr>
      <vt:lpstr>渠道拓展的机遇与前景</vt:lpstr>
      <vt:lpstr>华为公司市场渠道拓展目标</vt:lpstr>
      <vt:lpstr>拓展目标设定</vt:lpstr>
      <vt:lpstr>目标市场定位</vt:lpstr>
      <vt:lpstr>目标客户群体</vt:lpstr>
      <vt:lpstr>目标渠道类型</vt:lpstr>
      <vt:lpstr>华为公司市场渠道拓展策略制定</vt:lpstr>
      <vt:lpstr>策略制定原则</vt:lpstr>
      <vt:lpstr>策略制定流程</vt:lpstr>
      <vt:lpstr>策略实施要点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2024-09-18T04:36:58.847</cp:lastPrinted>
  <dcterms:created xsi:type="dcterms:W3CDTF">2024-09-17T20:36:58Z</dcterms:created>
  <dcterms:modified xsi:type="dcterms:W3CDTF">2024-09-17T20:37:01Z</dcterms:modified>
</cp:coreProperties>
</file>