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6CF5A-F349-44E3-9D85-645DF649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C8C26-67F0-4009-8D93-1F933A5C4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602B4-A51F-4293-ABB2-2C2C4267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431B3-2DB2-4CEC-987B-8FFA47FD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74566C-511D-4976-B8BA-BA83DCC4C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5076F-6665-4098-B5F2-C0A20972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E104A-89C1-4C48-99A3-E7DE40F6B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73609-4F20-4898-A569-7AC87ED9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E01F1-C842-4BC8-BF61-6FC5A8CC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8C468-1CA1-4FB7-98C2-78077579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8D554-9891-4F75-B4A8-4D9D57A6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76010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识别数字化转型过程中的潜在风险，为企业提供风险预警和决策支持，确保数字化转型的顺利进行。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随着数字化技术的快速发展，企业纷纷进行数字化转型以应对市场变革。然而，转型过程中可能面临技术、组织、市场等多方面的风险，需要进行全面评估。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47" r="256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合作与供应链风险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包括合作伙伴选择、供应链稳定性、外部资源获取等方面的风险。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涉及数据泄露、数据篡改、数据丢失等方面的风险。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包括市场需求变化、竞争格局变动、政策法规调整等方面的风险。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包括技术选型、技术实施、技术升级等方面的风险。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涉及组织结构调整、人员能力匹配、企业文化变革等方面的风险。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数字化转型现状及趋势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数字化转型是指企业利用先进的信息技术，对业务、组织、运营等方面进行全面的数字化改造，以提升企业竞争力、创新能力和运营效率的过程。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数字化转型涉及多个层面，包括企业战略、组织结构、业务流程、技术应用等，是一个系统性的变革过程。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随着互联网、大数据、人工智能等技术的快速发展，数字化转型已成为企业发展的必然趋势。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越来越多的企业开始重视数字化转型，通过引入新技术、优化业务流程等方式提升数字化水平。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未来，数字化转型将持续深入，涉及更多领域和行业，推动企业实现更高层次的数字化发展。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数字化转型能够帮助企业提升生产效率、降低成本、优化产品质量等，从而提升企业竞争力。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数字化转型为企业提供了新的商业模式和创新机会，如个性化定制、智能制造等。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创新商业模式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数字化转型推动企业组织结构变革，使其更加扁平化、灵活化，提高决策效率和响应速度。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改变组织结构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数字化转型过程中可能面临技术风险、数据风险、安全风险等挑战，需要加强风险管理和防范措施。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技术更新迅速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数字化转型涉及的技术更新迅速，可能导致企业难以跟上技术发展的步伐，从而影响转型效果。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技术选型风险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在数字化转型过程中，企业需要选择合适的技术栈和工具，选型不当可能导致项目失败或无法满足业务需求。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技术实施风险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技术实施过程中的问题，如系统集成失败、性能不稳定等，可能导致项目延期或成本超支。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数字化转型对员工技能提出新的要求，员工技能不足可能影响转型的推进和实施效果。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企业文化冲突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数字化转型可能改变企业文化，新旧文化冲突可能导致员工抵触和转型失败。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数字化转型往往涉及企业组织结构的调整，如跨部门协作、项目管理等方面，变革不当可能导致企业内部混乱。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在数字化转型过程中，企业需要处理大量敏感数据，数据泄露可能导致企业声誉受损和法律责任。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企业需要确保数据的合规性，如遵守数据保护法规等，不合规可能导致法律诉讼和罚款。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数据合规风险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数字化转型可能增加数据的安全风险，如黑客攻击、恶意软件等，安全风险可能导致数据损坏或丢失。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企业需要遵守各种法规和标准，如数据保护法、网络安全法等，不遵守可能导致法律诉讼和罚款。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监管要求可能随时变化，企业需要密切关注并适应这些变化，否则可能面临合规风险。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为了满足合规要求，企业可能需要增加投入，如加强安全措施、进行数据审计等，这些成本可能对企业的财务状况产生影响。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合规成本增加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合规与监管风险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历史比较法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借鉴历史上类似数字化转型项目的风险数据，通过对比分析，评估当前项目的风险。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利用专家经验、知识和判断力，对数字化转型风险进行主观评估。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通过匿名方式征求专家意见，经过反复征求、归纳、修改，最后汇总成专家基本一致的看法，作为评估的结果。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https://d.book118.com/108076010062006026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2024-09-03T18:08:23.307</cp:lastPrinted>
  <dcterms:created xsi:type="dcterms:W3CDTF">2024-09-03T10:08:23Z</dcterms:created>
  <dcterms:modified xsi:type="dcterms:W3CDTF">2024-09-03T10:08:25Z</dcterms:modified>
</cp:coreProperties>
</file>