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E10B6-CD43-4ACF-BA4A-F31B849D2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CFE92-F78F-43CF-AC08-042467294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210ECE-10E1-4D35-9A82-D93985A41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4CC461-4E13-4B90-ABB3-92435104A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6358DE-9306-4399-9028-0F3608751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39574A-3ED6-4840-8CEE-8A97718BC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296695-4107-440F-A721-4CD238532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6CBAFB-3B8B-490F-AF64-4AFC81263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A0B793-62D5-4643-9187-3C123E5AC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27CF4-3EDF-44F3-BD76-6698E9CDA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3002F0-0913-4DEA-9723-4870ECC35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7703001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管理统计学-统计数据的搜集与整理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统计数据概述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统计数据的搜集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统计数据的整理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统计数据的描述性分析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统计数据的推断性分析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管理统计学在实践中的应用案例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统计数据概述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统计数据是关于某一现象或一组现象的数量特征的信息，通常以数字或图表形式呈现。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统计数据可以按照来源、性质、时间等维度进行分类。按照来源可分为原始数据和二手数据；按照性质可分为定性数据和定量数据；按照时间可分为截面数据和时间序列数据。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6195" r="6195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t="4028" b="4028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统计数据能够客观地描述某一现象或一组现象的数量特征，帮助人们更好地了解和认识这些现象。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描述现象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揭示规律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458" r="19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通过对统计数据的分析，可以揭示现象之间的内在联系和规律，为决策提供依据。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通过对历史统计数据的研究和分析，可以预测未来可能的发展趋势，为制定计划和政策提供参考。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统计数据的重要性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统计数据的应用领域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232" r="16232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经济学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在经济学中，统计数据被广泛应用于描述和分析经济现象，如国民收入、就业、物价等。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环境科学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在环境科学中，统计数据用于监测和评估环境质量、污染状况以及生态保护等方面的情况。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社会学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在社会学中，统计数据用于研究社会结构、人口特征、社会问题等方面。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在医学领域，统计数据用于分析疾病发病率、死亡率、治疗效果等，为医学研究和临床实践提供支持。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统计数据的搜集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搜集方法与渠道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普查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对总体中所有单位进行全面调查，搜集全面、详细的数据信息。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抽样调查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从总体中随机抽取一部分单位进行调查，根据样本数据推断总体特征。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重点调查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对总体中重点单位或重点问题进行深入调查，获取详细数据。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典型调查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在总体中选择有代表性的单位进行调查，以点带面了解总体情况。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调查问卷设计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明确调查目的和对象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根据研究目的确定调查对象，设计针对性问题。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进行预测试和修订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在正式调查前进行预测试，发现问题并及时修订问卷。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设计问卷结构和内容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合理安排问卷结构，包括封面、指导语、问题、答案等部分，确保问卷内容清晰、准确。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确定问题类型和表述方式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根据调查目的和对象特点，选择合适的问题类型和表述方式，如选择题、开放性问题等。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根据研究目的和实际情况，选择合适的抽样框和抽样方法，如简单随机抽样、分层抽样、整群抽样等。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确定抽样框和抽样方法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确定样本量和分配方式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实施抽样过程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评估抽样误差和偏误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根据研究精度和资源限制，确定合适的样本量和分配方式。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按照抽样设计的要求，实施抽样过程，确保样本的随机性和代表性。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对抽样结果进行误差和偏误评估，确保结果的可靠性和准确性。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抽样技术与实施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统计数据的整理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数据清洗与预处理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缺失值处理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对缺失数据进行填补或删除，保证数据完整性。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异常值处理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识别并处理数据中的异常值，避免对分析结果产生不良影响。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数据转换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对数据进行必要的数学变换或标准化处理，以满足分析需求。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数据编码与录入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编码设计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按照编码规则，将原始数据准确、完整地录入到计算机系统中。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数据录入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数据校验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对数据进行逻辑检查和一致性检验，确保数据质量。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根据研究目的和变量特性，设计合理的编码方案。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根据分析需求，设计简洁明了的表格格式。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333" r="15333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表格设计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对数据进行分类汇总，计算各类别的统计指标。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数据汇总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将汇总后的数据以表格形式呈现出来，便于分析和解读。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表格呈现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数据表格化呈现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https://d.book118.com/108077030012006033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2024-09-10T20:31:37.807</cp:lastPrinted>
  <dcterms:created xsi:type="dcterms:W3CDTF">2024-09-10T12:31:37Z</dcterms:created>
  <dcterms:modified xsi:type="dcterms:W3CDTF">2024-09-10T12:31:40Z</dcterms:modified>
</cp:coreProperties>
</file>