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6A9C6-5E3E-4E6E-B797-729D8F78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557F3-5363-4BA3-AC11-D4B26181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9645-FF1A-43A7-9764-94945467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0AADE-7B95-4543-885B-57CA5BCE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63530-A888-415E-B912-5DBA0EFE7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EBEE1-72F8-4AEE-988A-F0142095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9060A-1CDD-4C65-8C62-0B2CA533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7F286-8FD1-4397-BC79-A21F3773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FED59-4097-4B4F-B4FF-BA2AB927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731A8-071F-472E-ACEC-559C01C2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AE06E-D8EE-4C48-BAC8-C0CD70D0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7051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供应链管理的供应链数据分析与决策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供应链网络优化与建模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供应链管理是一种集成化的管理思想和方法，它涵盖了从供应商到最终消费者的整个供应链网络中的物流、信息流和资金流的计划、组织、协调和控制活动。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随着全球化竞争的加剧和消费者需求的多样化，供应链管理在提升企业竞争力、降低成本、优化资源配置等方面发挥着越来越重要的作用。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降低供应链成本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增强供应链韧性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供应链数据分析与决策的目的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通过数据分析，发现供应链中的瓶颈和问题，优化流程，提高运作效率。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通过数据分析，了解客户需求和偏好，提供个性化的产品和服务，提高客户满意度。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利用数据分析，精确预测需求，减少库存积压和浪费，降低采购成本。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运用数据分析，评估供应链风险，制定应对策略，提高供应链的适应性和韧性。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供应链数据分析基础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收集来自供应链各个环节的数据，包括采购、生产、库存、物流、销售等。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对数据进行清洗和处理，消除错误、重复和不一致性，确保数据质量。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42" b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将不同来源的数据进行整合，形成统一的数据视图，便于后续分析。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利用图表、图像等可视化手段，直观地展示供应链数据，帮助决策者快速理解数据。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根据分析需求，定期生成各类报表，如采购报表、销售报表、库存报表等，为决策提供数据支持。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提供交互式分析工具，允许用户对数据进行自由探索和分析，发现数据中的潜在规律。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数据可视化与报表生成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设定反映供应链整体绩效的指标，如供应链成本、交货周期、客户满意度等。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供应链绩效指标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针对供应链各个环节设定部门绩效指标，如采购部门的采购成本、生产部门的生产效率等。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部门绩效指标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将部门绩效指标进一步细化到员工层面，设定员工个人的绩效指标，以激励员工积极投入工作。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关键绩效指标（KPIs）设定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供应链网络优化与建模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分析供应链网络中节点（供应商、制造商、分销商等）和边（物流、信息流、资金流等）的拓扑结构，揭示网络的整体架构和连接关系。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通过中心性、介数中心性等指标，识别供应链网络中的关键节点，评估节点的重要性和影响力。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分析供应链网络在面对内外部扰动时的脆弱性，识别潜在的风险点和薄弱环节。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网络脆弱性分析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供应链网络结构分析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考虑多个优化目标（如成本、时间、质量等），运用多目标优化算法进行权衡和决策。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应用线性规划方法优化供应链网络的资源配置，实现成本最小化或收益最大化。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借鉴生物进化原理，通过遗传算法求解供应链网络优化问题，寻找全局最优解。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网络优化算法与应用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Agent-based仿真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基于Agent建模方法，构建具有自主决策能力的供应链网络仿真模型，实现更真实的模拟效果。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蒙特卡洛仿真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运用蒙特卡洛方法，对供应链网络进行随机抽样和统计模拟，评估网络的性能和可靠性。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系统动力学仿真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运用系统动力学方法，构建供应链网络的动态仿真模型，模拟网络在不同场景下的行为。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基于仿真的供应链建模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需求预测与库存管理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时间序列分析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利用历史销售数据，通过时间序列模型（如ARIMA、指数平滑等）进行未来需求预测。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识别影响需求的因素，建立因果关系模型，预测未来需求变化。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应用机器学习算法（如线性回归、决策树、神经网络等）对历史数据进行训练，生成需求预测模型。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https://d.book118.com/108077051101006035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2024-09-14T12:20:01.646</cp:lastPrinted>
  <dcterms:created xsi:type="dcterms:W3CDTF">2024-09-14T04:20:01Z</dcterms:created>
  <dcterms:modified xsi:type="dcterms:W3CDTF">2024-09-14T04:20:03Z</dcterms:modified>
</cp:coreProperties>
</file>