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AAC525-769A-4D73-9619-05030B981A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E476B7-59C5-43E2-A98B-73B744671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70C8D0-AE38-44CB-87A6-AD5ED9D97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9116EB-68E2-45CC-8CF9-8D716CB65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0922FA-5255-4DCF-9EB5-FFE45BDA95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03CB1E-140A-4C70-8F40-F57C3B516D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E5D400-07DD-4FCC-8CA7-3CDBA8DFC6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526BD5-68D0-4CBA-8629-54BF883ECA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57FB39-8CF6-4955-B437-94572A2978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C86285-32A6-4C6B-A364-E0C047DD1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3EAA15-0ABB-4FF1-BADC-CC0E5F0062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77106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手卫生规范在传染病防控中的作用</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汇报人：XX</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传染病防控现状与挑战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手卫生规范在传染病防控中作用分析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实施手卫生规范策略与措施建议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监督评估与持续改进计划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强调手卫生在传染病防控中的重要性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提高公众和医务人员对手卫生规范的认知和遵守程度</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降低因手污染导致的医院感染和社区传播风险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手卫生规范的定义和内涵</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手卫生规范执行的评价指标和监督机制</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手卫生规范在传染病防控中的具体应用</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医务人员和公众手卫生规范教育的现状和挑战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手卫生规范概述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手卫生定义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通过手卫生，可以有效地降低医院感染的发生率，保障患者和医护人员的安全。同时，手卫生也是医疗质量的重要体现，是评价医院管理水平的重要指标之一。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4" b="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手卫生规范主要包括洗手、卫生手消毒和外科手消毒的指征、方法和注意事项等内容。其中，洗手是最基础的手卫生措施，要求医护人员在接触患者前后、进行无菌操作前后等时刻进行洗手。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规范内容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手卫生规范要求医护人员掌握正确的洗手方法和时机，使用合格的洗手液和消毒剂，保证洗手设施的完善和方便使用。同时，还要求医护人员养成良好的手卫生习惯，将手卫生融入到日常工作中。</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手卫生规范内容及要求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31" r="26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相关法规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国家卫生健康委员会制定了《医务人员手卫生规范》等相关法规，对医护人员的手卫生行为进行了明确规定和监管。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政策支持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相关部门通过加强宣传教育、提供培训指导、完善设施设备等措施，积极推广手卫生规范，提高医护人员的手卫生意识和技能水平。同时，还将手卫生规范执行情况纳入医院评价指标体系，以推动医院加强手卫生管理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相关法规与政策支持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传染病防控现状与挑战</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全球范围内，传染病的发病率和死亡率仍然较高，特别是在发展中国家和地区。</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随着全球化进程加速，人口流动和国际贸易增加，传染病的传播速度和范围也在不断扩大。</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新发和再发传染病的不断出现，如埃博拉病毒、寨卡病毒等，给全球公共卫生安全带来严重威胁。</a:t>
            </a:r>
          </a:p>
        </p:txBody>
      </p:sp>
      <p:pic>
        <p:nvPicPr>
          <p:cNvPr id="10" name="Picture 10"/>
          <p:cNvPicPr>
            <a:picLocks noChangeAspect="1"/>
          </p:cNvPicPr>
          <p:nvPr/>
        </p:nvPicPr>
        <p:blipFill>
          <a:blip r:embed="rId4"/>
          <a:srcRect t="21912" b="2191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传染病流行现状与趋势分析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医疗资源不足</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部分地区医疗资源匮乏，难以满足患者诊疗需求，容易造成疫情传播。</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公众防控意识不强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部分公众对传染病的危害认识不足，缺乏自我防护意识，增加了感染风险。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传染病防控体系不完善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许多国家和地区缺乏完善的传染病监测、预警和应对机制，导致疫情爆发时无法及时有效控制。</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防控工作中存在问题及挑战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手是传播病原体的重要途径</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在日常生活中，人们的手经常接触各种物品和环境，容易沾染病原体。通过加强手卫生规范，可以有效减少手上的病原体数量，从而降低感染风险。</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手卫生规范简单易行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相比其他防控措施，手卫生规范更加简单易行，不需要特殊设备或技能，适合在广大人群中推广实施。</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手卫生规范在多个环节发挥作用</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手卫生规范不仅适用于医疗机构内的医护人员和患者，也适用于普通公众在日常生活、工作和学习中的自我防护。通过加强手卫生规范，可以在多个环节阻断病原体的传播链条。</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加强手卫生规范在传染病防控中必要性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手卫生规范在传染病防控中作用分析</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控制医院感染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严格执行手卫生规范可以降低医院内感染的发生率，提高医疗质量。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切断传播途径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通过手卫生规范，可以有效切断病原体通过接触传播的途径，降低感染风险。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降低交叉感染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医务人员遵循手卫生规范，可以减少不同患者之间的交叉感染，保障患者安全。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减少病原体传播风险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增强防护意识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通过手卫生规范的培训和宣传，可以提高医务人员对感染防控的认识和重视程度。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提升技能水平</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医务人员掌握正确的手卫生方法和技巧，可以更有效地预防和控制感染。</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促进团队协作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全体医务人员共同遵循手卫生规范，有利于形成良好的团队协作氛围。</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提高医务人员防护意识及技能水平</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https://d.book118.com/108077106056006032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2024-09-09T21:56:20.706</cp:lastPrinted>
  <dcterms:created xsi:type="dcterms:W3CDTF">2024-09-09T13:56:20Z</dcterms:created>
  <dcterms:modified xsi:type="dcterms:W3CDTF">2024-09-09T13:56:22Z</dcterms:modified>
</cp:coreProperties>
</file>