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C80C6-8381-4443-9680-4221666DE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181B6-5700-4755-AC8D-1AE676F5F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BA82E-A0E3-4820-8A46-EE1BD9576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3856D-42AC-4D38-9CB8-BBCA50654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06521C-FDC1-4FE8-A1D1-7F3E96E5A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15E6AC-2D8F-4328-B7A3-793F2A0EF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A83A82-D905-489D-881E-FAECB7774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1B01BE-41F6-413B-9080-BBA67227A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C1306D-5503-4123-9786-4B2ADE84A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4695B-D415-403C-8155-3FD1BC7A9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B80EF-68E9-4B24-9888-0954A490A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00036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便秘的预防护理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便秘的医疗治疗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便秘的预防与护理误区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500" r="2450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便秘是指排便次数减少、粪便干硬和排便困难的一种症状。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常见症状包括排便次数减少、排便困难、大便干结、腹胀、腹痛等。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由急性疾病、药物副作用或饮食不当引起的短期便秘。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持续时间较长，通常超过6个月，可能由多种因素共同作用所致。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便秘的分类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慢性便秘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急性便秘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肠道疾病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如结肠炎、肠易激综合征等可引起便秘。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某些药物如钙剂、铁剂等可能导致便秘。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精神压力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长期精神紧张、焦虑等情绪因素可影响肠道功能，导致便秘。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不良饮食习惯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如水分摄入不足、膳食纤维摄入不足等。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缺乏运动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长期久坐或卧床，导致肠道蠕动减缓。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便秘的原因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179" b="131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24" b="289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建立良好的排便习惯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定时排便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每天固定时间排便，形成良好的排便习惯。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避免长时间蹲坐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排便时间过长会导致肛门括约肌疲劳，影响排便。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保持舒适环境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确保排便环境安静、舒适，避免外界干扰。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适量饮水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保持足够的水分摄入，有助于软化粪便。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避免过度油腻和刺激性食物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过度油腻和刺激性食物可能导致便秘。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多摄入纤维素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纤维素有助于软化粪便，促进排便。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3" r="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增加身体活动量，促进肠道蠕动。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长时间久坐会影响肠道蠕动，增加便秘风险。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避免久坐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如散步、慢跑、瑜伽等，有助于改善肠道健康。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选择适合的运动方式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增加运动量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滥用泻药可能导致肠道功能紊乱，加重便秘。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非必要不使用泻药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合理使用益生菌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某些药物可能导致便秘，如有不适，及时咨询医生。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益生菌有助于调节肠道菌群，改善便秘症状。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避免滥用药物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便秘的护理方法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https://d.book118.com/108100036044006027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2024-09-05T03:20:41.476</cp:lastPrinted>
  <dcterms:created xsi:type="dcterms:W3CDTF">2024-09-04T19:20:41Z</dcterms:created>
  <dcterms:modified xsi:type="dcterms:W3CDTF">2024-09-04T19:20:43Z</dcterms:modified>
</cp:coreProperties>
</file>