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8E293-03BA-4DF3-94BE-C52CB607F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7FE9B-E93B-41BD-B6B9-DAD5FC925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CD265-56BC-4B72-A2A6-3F3FCCF3F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5E7BBC-D171-4087-964F-D44E34F92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959AA4-83E1-4C3B-A852-25998768F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C8CEC0-840F-4903-A8AE-79AA6CF9C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8796AB-D9D2-4EB2-B767-73CA08378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978DE-3D3C-476A-81C3-F6EB8ACF6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CD08D-0699-41F0-83E4-9A683547A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1B20D-293F-488A-8A01-C148758C4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8365B-47B2-4726-93C1-9831FAC3F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0101112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学习总结学习习惯与学业成绩的关系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学习习惯概述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学业成绩影响因素分析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良好学习习惯与学业成绩关系探讨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不良学习习惯对学业成绩的负面影响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改善学习习惯，提高学业成绩的建议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探讨学习习惯与学业成绩之间的关系，为教育实践提供理论支持。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分析不同学习习惯对学业成绩的影响，为学生提供有效的学习方法。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强调学习习惯在提高学生综合素质和终身发展中的重要性。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分析学习习惯与学业成绩之间的相关性，包括学习成绩、学习效率等方面。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提出培养良好学习习惯的策略和建议，以及教育实践中需要注意的问题。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阐述学习习惯的定义、分类及特点。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探讨影响学习习惯形成的因素，如家庭背景、学校教育、社会环境等。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学习习惯概述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学习习惯定义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学习习惯是指在学习过程中形成的一种自动化的、稳定的行为方式和思维模式。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良好的学习习惯有助于提高学习效率，促进知识的吸收和内化。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有计划性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能够集中注意力，专注于当前的学习任务。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持之以恒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保持持续的学习动力，不怕困难和挑战。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制定合理的学习计划，并按时执行。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积极寻求学习机会，主动思考和解决问题。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良好学习习惯特点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拖延症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习惯性地推迟学习任务，导致时间紧张，影响学习效果。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分心多动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在学习过程中容易分心，注意力不集中，难以深入思考问题。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依赖他人的指导和帮助，缺乏自主学习和思考的能力。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三分钟热度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对学习缺乏持久的兴趣和动力，容易半途而废。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不良学习习惯表现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学业成绩影响因素分析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学生的智力水平是影响学业成绩的重要因素之一。智力水平高的学生通常具有更强的学习能力和问题解决能力。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智力水平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学生的认知能力，如记忆力、观察力、思维力等，对学业成绩也有显著影响。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智力因素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情感因素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学生的情感状态，如焦虑、自信、兴趣等，也会对学业成绩产生影响。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学生的家庭背景、学校环境、同伴关系等社会环境因素也会对学业成绩产生影响。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学习动机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学生的学习动机是影响学业成绩的关键因素之一。有强烈学习动机的学生通常更加努力学习，并取得更好的成绩。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非智力因素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制定合理的学习计划有助于学生更好地安排学习时间，提高学习效率。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课前预习与课后复习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课前预习有助于学生更好地理解课堂内容，课后复习则有助于巩固所学知识。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专注力与注意力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保持专注力和注意力有助于学生更好地吸收和理解知识。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学习方法与技巧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掌握有效的学习方法和技巧有助于学生更高效地学习，并取得更好的成绩。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学习习惯对学业成绩的影响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良好学习习惯与学业成绩关系探讨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https://d.book118.com/108101011127006032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2024-09-10T11:45:24.729</cp:lastPrinted>
  <dcterms:created xsi:type="dcterms:W3CDTF">2024-09-10T03:45:24Z</dcterms:created>
  <dcterms:modified xsi:type="dcterms:W3CDTF">2024-09-10T03:45:26Z</dcterms:modified>
</cp:coreProperties>
</file>