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B2BBA-A580-4814-A880-BB608D75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BF44E-E310-49FF-A53F-913B0D39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6D6F-404F-41BE-A5ED-A1598C215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D2566-0E32-4659-9430-16062CC98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8A6F6-416A-4722-9B0A-E3BC66CDB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3ACFF-D07D-4C5A-A40C-253DA123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0B85F-B4FA-4373-81AC-7754ADFA7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0417E-FA5E-457D-9E12-10B9CC1D7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E9BCF-F8EE-407E-BED5-6F139E04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C0343-6DFB-41CA-B28A-B21AEC37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CC14F-34BD-4AE7-91C6-5DFCEA664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1026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2024年体育事业的全面提升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体育设施建设与发展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竞技体育水平提升策略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全民健身运动普及推广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体育产业发展规划与布局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科技助力体育事业创新突破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文化传承与青少年体育教育融合发展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体育设施建设与发展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体育设施数量不足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空间布局不合理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当前体育设施数量无法满足日益增长的体育需求，尤其是在基层社区和农村地区，体育设施匮乏。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许多体育设施使用年限过长，存在安全隐患，且功能陈旧，无法满足现代体育活动的需要。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体育设施的空间布局与城市规划不协调，导致部分地区体育设施过于集中，而另一些地区则严重缺乏。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现有体育设施现状及问题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推进大型体育场馆建设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在城市中心或交通便利的地区，规划建设一批大型体育场馆，提升城市体育设施的水平和档次。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制定全面的体育设施建设规划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结合城市规划和土地利用规划，制定全面的体育设施建设规划，明确建设目标、布局和时序。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加强基层社区和农村地区体育设施建设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加大投入力度，在基层社区和农村地区建设更多体育设施，满足当地居民的体育需求。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新建与改扩建计划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推广绿色化技术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智能化、绿色化技术应用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在体育设施中广泛应用智能化技术，如智能化管理系统、智能化健身器材等，提高设施的使用便捷性和管理效率。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采用环保材料和绿色施工技术，降低体育设施建设过程中的能耗和污染，同时提高设施的节能性和环保性。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提高设施利用率和开放程度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建立健全的设施管理制度，加强设施的维护和管理，确保设施的安全和正常使用。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鼓励学校、企事业单位等将内部体育设施对外开放，实现资源共享，提高设施的利用率。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组织丰富多彩的体育活动和比赛，吸引更多人参与体育锻炼，提高体育设施的利用率和开放程度。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加强设施管理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推进设施共享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开展多样化体育活动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竞技体育水平提升策略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69" r="6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继续加强对我国传统优势项目如乒乓球、羽毛球、跳水、举重等的投入和保障，确保在国际赛场上保持领先地位。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积极寻找和挖掘具有潜力的新兴项目，如电子竞技、滑板、攀岩等，通过科学训练和有效管理，将其培育成新的优势项目。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优势项目巩固与拓展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拓展新的优势项目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巩固传统优势项目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通过对国内外体育赛事和运动员表现的深入分析，挖掘出我国具有潜力的潜优势项目，如田径、游泳、篮球等。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挖掘潜优势项目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针对潜优势项目，制定个性化的训练计划和培养方案，加强科研攻关和技术创新，提高运动员的竞技水平和综合素质。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培育潜优势项目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潜优势项目挖掘与培育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加强教练员队伍建设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建立健全教练员选拔、任用、考核和激励机制，吸引和培养一批高水平、有潜力的教练员，打造一支专业化、职业化的教练员队伍。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提高教练员培训质量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加强对教练员的培训和管理，提高培训内容的针对性和实效性，采用先进的培训方法和手段，提高教练员的执教能力和水平。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教练员队伍建设和培训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加强与国际体育组织的合作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积极参与国际体育组织的活动和赛事，加强与各国体育界的交流与合作，共同推动世界体育事业的发展。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拓展国际交流渠道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通过多种渠道和方式，加强与世界各国在体育领域的交流与合作，学习借鉴国际先进经验和技术，提高我国竞技体育的国际化水平。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国际交流与合作加强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全民健身运动普及推广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56" r="1185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开展“科学健身大讲堂”等公益活动，邀请专家讲解科学健身知识和方法。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利用互联网、社交媒体等渠道，发布科学健身指南、视频教程等，方便群众随时随地学习。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在社区、学校、企事业单位等场所设立健身知识宣传栏，提高群众对健身知识的知晓率。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健身知识宣传普及活动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针对不同年龄段、不同身体状况的人群，推广适合他们的健身项目，如太极拳、瑜伽、广场舞等。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鼓励创新，开发新的健身项目，如虚拟现实健身、智能健身等，满足群众多样化的健身需求。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开展个性化健身服务，根据个人身体状况和需求，制定个性化的健身计划。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多样化、个性化健身项目推广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鼓励社会资本进入体育领域，投资建设体育场馆、健身俱乐部等，增加全民健身服务供给。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支持社会体育组织发展，鼓励其承接政府购买的全民健身服务项目。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加强与社会力量的合作，共同开展全民健身活动，形成政府主导、社会参与的全民健身服务格局。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社会力量参与全民健身服务供给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https://d.book118.com/108101026077006032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2024-09-10T03:45:26.454</cp:lastPrinted>
  <dcterms:created xsi:type="dcterms:W3CDTF">2024-09-09T19:45:26Z</dcterms:created>
  <dcterms:modified xsi:type="dcterms:W3CDTF">2024-09-09T19:45:28Z</dcterms:modified>
</cp:coreProperties>
</file>