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743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3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96199-D016-421F-8FFB-F5139D1AC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FD45D-A42E-4467-8989-6635B7779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275FF-977F-4E72-A554-435B9E84B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DE1FB5-6DDE-4FF9-A1AE-ABC982543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FC67D7-6FC9-4862-9ACF-1ED4D7F46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5B99B3-5260-4B6F-9DF7-C4EC153D7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717655-CD86-47EA-860C-444E0EFE2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DF128-92F1-4678-B531-988D8FAC8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9B8019-B8DC-41C4-949E-E46A7B7D6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A409F-6DA2-44C1-861C-F0ED51D68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8A44DF-2B31-4D9B-8E0B-5949D804D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7424" r:id="rId2"/>
    <p:sldLayoutId id="2147517425" r:id="rId3"/>
    <p:sldLayoutId id="2147517426" r:id="rId4"/>
    <p:sldLayoutId id="2147517427" r:id="rId5"/>
    <p:sldLayoutId id="2147517428" r:id="rId6"/>
    <p:sldLayoutId id="2147517429" r:id="rId7"/>
    <p:sldLayoutId id="2147517430" r:id="rId8"/>
    <p:sldLayoutId id="2147517431" r:id="rId9"/>
    <p:sldLayoutId id="2147517432" r:id="rId10"/>
    <p:sldLayoutId id="2147517433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18" Type="http://schemas.openxmlformats.org/officeDocument/2006/relationships/tags" Target="../tags/tag203.xml" /><Relationship Id="rId19" Type="http://schemas.openxmlformats.org/officeDocument/2006/relationships/tags" Target="../tags/tag204.xml" /><Relationship Id="rId2" Type="http://schemas.openxmlformats.org/officeDocument/2006/relationships/tags" Target="../tags/tag187.xml" /><Relationship Id="rId20" Type="http://schemas.openxmlformats.org/officeDocument/2006/relationships/tags" Target="../tags/tag205.xml" /><Relationship Id="rId21" Type="http://schemas.openxmlformats.org/officeDocument/2006/relationships/tags" Target="../tags/tag206.xml" /><Relationship Id="rId22" Type="http://schemas.openxmlformats.org/officeDocument/2006/relationships/tags" Target="../tags/tag207.xml" /><Relationship Id="rId23" Type="http://schemas.openxmlformats.org/officeDocument/2006/relationships/tags" Target="../tags/tag208.xml" /><Relationship Id="rId24" Type="http://schemas.openxmlformats.org/officeDocument/2006/relationships/tags" Target="../tags/tag209.xml" /><Relationship Id="rId25" Type="http://schemas.openxmlformats.org/officeDocument/2006/relationships/tags" Target="../tags/tag210.xml" /><Relationship Id="rId26" Type="http://schemas.openxmlformats.org/officeDocument/2006/relationships/tags" Target="../tags/tag211.xml" /><Relationship Id="rId27" Type="http://schemas.openxmlformats.org/officeDocument/2006/relationships/tags" Target="../tags/tag212.xml" /><Relationship Id="rId28" Type="http://schemas.openxmlformats.org/officeDocument/2006/relationships/tags" Target="../tags/tag213.xml" /><Relationship Id="rId29" Type="http://schemas.openxmlformats.org/officeDocument/2006/relationships/tags" Target="../tags/tag214.xml" /><Relationship Id="rId3" Type="http://schemas.openxmlformats.org/officeDocument/2006/relationships/tags" Target="../tags/tag188.xml" /><Relationship Id="rId30" Type="http://schemas.openxmlformats.org/officeDocument/2006/relationships/tags" Target="../tags/tag215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0104706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学校双减的创业教育与创新创业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双减政策背景下的创业教育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创新创业教育的意义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学校双减政策下的创新创业实践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706755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创新创业教育的课程设置与教学方法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创新创业教育师资队伍建设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706755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学校双减政策下的创新创业教育政策建议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双减政策背景下的创业教育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双减政策对创业教育的影响</a:t>
            </a:r>
            <a:endParaRPr lang="zh-CN" altLang="en-US"/>
          </a:p>
        </p:txBody>
      </p:sp>
      <p:sp>
        <p:nvSpPr>
          <p:cNvPr id="104894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减轻学生课业负担，提高创新能力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促进教育公平，降低创业门槛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优化教育资源，提升创业教育质量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强化实践能力，培养创新型人才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创业教育在双减政策下的定位</a:t>
            </a:r>
            <a:endParaRPr lang="zh-CN" altLang="en-US"/>
          </a:p>
        </p:txBody>
      </p:sp>
      <p:sp>
        <p:nvSpPr>
          <p:cNvPr id="104899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创业教育是双减政策下培养学生创新精神和创业能力的教育，旨在促进学生的全面发展。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在双减政策下，创业教育成为缓解学生课业压力、拓展学生综合素质的重要途径。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创业教育在双减政策下具有培养学生创新思维、增强学生实践能力、提升学生综合素质等作用。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在双减政策背景下，创业教育需要与学校教育、家庭教育和社会教育等多方面进行有机融合，形成协同育人的良好局面。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创业教育在双减政策下的实施方式</a:t>
            </a:r>
            <a:endParaRPr lang="zh-CN" altLang="en-US"/>
          </a:p>
        </p:txBody>
      </p:sp>
      <p:sp>
        <p:nvSpPr>
          <p:cNvPr id="104905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建立创业教育平台，提供创业指导和支持服务。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鼓励创新思维和创意实践，提高学生的创新能力和创业成功率。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开展创业教育课程，培养学生的创业意识和创业能力。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加强校企合作，为学生提供实践机会和创业资源。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创新创业教育的意义</a:t>
            </a:r>
            <a:endParaRPr lang="zh-CN" altLang="en-US"/>
          </a:p>
        </p:txBody>
      </p:sp>
      <p:sp>
        <p:nvSpPr>
          <p:cNvPr id="104911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创新创业教育的重要性</a:t>
            </a:r>
            <a:endParaRPr lang="zh-CN" altLang="en-US"/>
          </a:p>
        </p:txBody>
      </p:sp>
      <p:sp>
        <p:nvSpPr>
          <p:cNvPr id="104916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培养创新思维和创业能力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7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促进经济发展和社会进步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7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提高个人综合素质和竞争力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8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缓解就业压力和增加创业机会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创新创业教育对个人发展的影响</a:t>
            </a:r>
            <a:endParaRPr lang="zh-CN" altLang="en-US"/>
          </a:p>
        </p:txBody>
      </p:sp>
      <p:sp>
        <p:nvSpPr>
          <p:cNvPr id="104922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增强团队协作能力：创新创业教育注重团队合作和协作，有助于个人在团队中更好地发挥自己的作用，提高团队协作能力。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促进个人职业发展：通过创新创业教育，个人可以获得更多的创业知识和技能，为未来的职业发展打下坚实的基础。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培养创新思维：创新创业教育注重培养学生的创新思维和创造力，有助于个人在未来的学习和工作中更好地应对挑战和机遇。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提高实践能力：创新创业教育强调实践操作和动手能力，有助于个人在实践中提高自己的综合素质和实践能力。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创新创业教育对社会的贡献</a:t>
            </a:r>
            <a:endParaRPr lang="zh-CN" altLang="en-US"/>
          </a:p>
        </p:txBody>
      </p:sp>
      <p:sp>
        <p:nvSpPr>
          <p:cNvPr id="104929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9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0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1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培养创新思维和创业能力，促进社会经济发展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培养企业家精神，引领社会进步和变革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推动科技创新和产业升级，提升国家竞争力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提升就业率，缓解就业压力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学校双减政策下的创新创业实践</a:t>
            </a:r>
            <a:endParaRPr lang="zh-CN" altLang="en-US"/>
          </a:p>
        </p:txBody>
      </p:sp>
      <p:sp>
        <p:nvSpPr>
          <p:cNvPr id="104937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学校创新创业教育的实践案例</a:t>
            </a:r>
            <a:endParaRPr lang="zh-CN" altLang="en-US"/>
          </a:p>
        </p:txBody>
      </p:sp>
      <p:sp>
        <p:nvSpPr>
          <p:cNvPr id="1049422" name="圆角矩形 30"/>
          <p:cNvSpPr/>
          <p:nvPr>
            <p:custDataLst>
              <p:tags r:id="rId2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424" name="圆角矩形 65"/>
          <p:cNvSpPr/>
          <p:nvPr>
            <p:custDataLst>
              <p:tags r:id="rId3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426" name="圆角矩形 72"/>
          <p:cNvSpPr/>
          <p:nvPr>
            <p:custDataLst>
              <p:tags r:id="rId4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428" name="圆角矩形 78"/>
          <p:cNvSpPr/>
          <p:nvPr>
            <p:custDataLst>
              <p:tags r:id="rId5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430" name="圆角矩形 35"/>
          <p:cNvSpPr/>
          <p:nvPr>
            <p:custDataLst>
              <p:tags r:id="rId6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2" name="圆角矩形 35"/>
          <p:cNvSpPr/>
          <p:nvPr>
            <p:custDataLst>
              <p:tags r:id="rId7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4" name="圆角矩形 35"/>
          <p:cNvSpPr/>
          <p:nvPr>
            <p:custDataLst>
              <p:tags r:id="rId8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6" name="圆角矩形 35"/>
          <p:cNvSpPr/>
          <p:nvPr>
            <p:custDataLst>
              <p:tags r:id="rId9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8" name="文本框 4"/>
          <p:cNvSpPr txBox="1"/>
          <p:nvPr>
            <p:custDataLst>
              <p:tags r:id="rId10"/>
            </p:custDataLst>
          </p:nvPr>
        </p:nvSpPr>
        <p:spPr>
          <a:xfrm>
            <a:off x="4324623" y="1544993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案例名称：创业计划大赛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40" name="文本框 5"/>
          <p:cNvSpPr txBox="1"/>
          <p:nvPr>
            <p:custDataLst>
              <p:tags r:id="rId11"/>
            </p:custDataLst>
          </p:nvPr>
        </p:nvSpPr>
        <p:spPr>
          <a:xfrm>
            <a:off x="4324623" y="2767438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案例简介：通过举办创业计划大赛，激发学生的创新思维和创业热情，提高他们的实践能力和团队协作能力。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42" name="文本框 6"/>
          <p:cNvSpPr txBox="1"/>
          <p:nvPr>
            <p:custDataLst>
              <p:tags r:id="rId12"/>
            </p:custDataLst>
          </p:nvPr>
        </p:nvSpPr>
        <p:spPr>
          <a:xfrm>
            <a:off x="4324623" y="3989884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案例名称：创业导师制度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3"/>
            </p:custDataLst>
          </p:nvPr>
        </p:nvSpPr>
        <p:spPr>
          <a:xfrm>
            <a:off x="4324623" y="5212329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案例简介：邀请成功的创业者、企业家和投资人等担任创业导师，为学生提供指导和支持，帮助他们更好地实现创业梦想。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创新创业教育实践中的问题与对策</a:t>
            </a:r>
            <a:endParaRPr lang="zh-CN" altLang="en-US"/>
          </a:p>
        </p:txBody>
      </p:sp>
      <p:sp>
        <p:nvSpPr>
          <p:cNvPr id="104948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问题：缺乏实践经验，难以将理论知识转化为实际操作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问题：创新创业教育资源不足，缺乏专业教师和教材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对策：加强校企合作，提供实践平台和机会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对策：完善创新创业教育体系，提高教师专业水平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https://d.book118.com/108101047065006025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62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1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仿宋</vt:lpstr>
      <vt:lpstr>Calibri Light</vt:lpstr>
      <vt:lpstr>mn-cs</vt:lpstr>
      <vt:lpstr>Office Theme</vt:lpstr>
      <vt:lpstr>学校双减的创业教育与创新创业</vt:lpstr>
      <vt:lpstr>目录</vt:lpstr>
      <vt:lpstr>双减政策背景下的创业教育</vt:lpstr>
      <vt:lpstr>双减政策对创业教育的影响</vt:lpstr>
      <vt:lpstr>创业教育在双减政策下的定位</vt:lpstr>
      <vt:lpstr>创业教育在双减政策下的实施方式</vt:lpstr>
      <vt:lpstr>创新创业教育的意义</vt:lpstr>
      <vt:lpstr>创新创业教育的重要性</vt:lpstr>
      <vt:lpstr>创新创业教育对个人发展的影响</vt:lpstr>
      <vt:lpstr>创新创业教育对社会的贡献</vt:lpstr>
      <vt:lpstr>学校双减政策下的创新创业实践</vt:lpstr>
      <vt:lpstr>学校创新创业教育的实践案例</vt:lpstr>
      <vt:lpstr>创新创业教育实践中的问题与对策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2024-09-02T04:27:24.732</cp:lastPrinted>
  <dcterms:created xsi:type="dcterms:W3CDTF">2024-09-01T20:27:24Z</dcterms:created>
  <dcterms:modified xsi:type="dcterms:W3CDTF">2024-09-01T20:27:26Z</dcterms:modified>
</cp:coreProperties>
</file>