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4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D1FDA-0449-43AA-83C6-59C12ABF2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8AC2A-E7B3-4CC7-A654-10A904D55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499D2-2604-4348-8789-75599712C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4AB1B-174C-49F1-8CA0-0F1F8A317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F271F6-D2C2-4C05-82BE-CEE19B7BF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880073-87CD-41E3-BF4D-727B72D9D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2ABDA4-A704-4EB0-B68B-2270B70C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4B3BF-23AA-43DC-8ADB-0ABDA95BE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7643B-4B86-48EE-9EDA-F3D8E128E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48C87-A522-4BE5-A99D-CC1CDEF9A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55607-F165-4E30-9546-B56C4D0A9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02104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地理上册第2课行政区划课件商务星球版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中国行政区划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世界行政区划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商务星球版课件内容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实践应用与拓展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行政区划概述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行政区划概述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定义与作用</a:t>
            </a:r>
            <a:endParaRPr lang="zh-CN" altLang="en-US"/>
          </a:p>
        </p:txBody>
      </p:sp>
      <p:sp>
        <p:nvSpPr>
          <p:cNvPr id="1048934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定义：行政区划是国家为便于行政管理而分级划分的区域。因此，行政区划亦称行政区域。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作用：有利于维护国家的统一和促进区域的发展。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历史演变</a:t>
            </a:r>
            <a:endParaRPr lang="zh-CN" altLang="en-US"/>
          </a:p>
        </p:txBody>
      </p:sp>
      <p:sp>
        <p:nvSpPr>
          <p:cNvPr id="104897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行政区划的起源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行政区划的发展历程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行政区划的演变趋势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行政区划的未来展望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中国行政区划</a:t>
            </a:r>
            <a:endParaRPr lang="zh-CN" altLang="en-US"/>
          </a:p>
        </p:txBody>
      </p:sp>
      <p:sp>
        <p:nvSpPr>
          <p:cNvPr id="10490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省份</a:t>
            </a:r>
            <a:endParaRPr lang="zh-CN" altLang="en-US"/>
          </a:p>
        </p:txBody>
      </p:sp>
      <p:sp>
        <p:nvSpPr>
          <p:cNvPr id="10490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省份的定义和数量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省份的划分依据和特点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省份的名称和简称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省份的地理位置和特点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直辖市</a:t>
            </a:r>
            <a:endParaRPr lang="zh-CN" altLang="en-US"/>
          </a:p>
        </p:txBody>
      </p:sp>
      <p:sp>
        <p:nvSpPr>
          <p:cNvPr id="104913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4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定义：直辖市是中华人民共和国省级行政区，是中国国家中心城市、超大城市，国务院批复确定的中国国家中心城市、超大城市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数量：4个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分布：北京、上海、天津、重庆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特点：直辖市的市委书记一般由中共中央政治局委员兼任，为副国家级干部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自治区</a:t>
            </a:r>
            <a:endParaRPr lang="zh-CN" altLang="en-US"/>
          </a:p>
        </p:txBody>
      </p:sp>
      <p:sp>
        <p:nvSpPr>
          <p:cNvPr id="104919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内容2：中国自治区的分布和数量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内容1：自治区的定义和特点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内容3：自治区的管理和自治权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内容4：自治区与国家的关系和意义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特别行政区</a:t>
            </a:r>
            <a:endParaRPr lang="zh-CN" altLang="en-US"/>
          </a:p>
        </p:txBody>
      </p:sp>
      <p:sp>
        <p:nvSpPr>
          <p:cNvPr id="104924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香港特别行政区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澳门特别行政区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台湾省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特别行政区制度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世界行政区划</a:t>
            </a:r>
            <a:endParaRPr lang="zh-CN" altLang="en-US"/>
          </a:p>
        </p:txBody>
      </p:sp>
      <p:sp>
        <p:nvSpPr>
          <p:cNvPr id="10493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https://d.book118.com/108102104016006023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地理上册第2课行政区划课件商务星球版</vt:lpstr>
      <vt:lpstr>目录</vt:lpstr>
      <vt:lpstr>添加章节标题</vt:lpstr>
      <vt:lpstr>行政区划概述</vt:lpstr>
      <vt:lpstr>定义与作用</vt:lpstr>
      <vt:lpstr>历史演变</vt:lpstr>
      <vt:lpstr>中国行政区划</vt:lpstr>
      <vt:lpstr>省份</vt:lpstr>
      <vt:lpstr>直辖市</vt:lpstr>
      <vt:lpstr>自治区</vt:lpstr>
      <vt:lpstr>特别行政区</vt:lpstr>
      <vt:lpstr>世界行政区划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2024-08-29T12:21:43.952</cp:lastPrinted>
  <dcterms:created xsi:type="dcterms:W3CDTF">2024-08-29T04:21:43Z</dcterms:created>
  <dcterms:modified xsi:type="dcterms:W3CDTF">2024-08-29T04:21:45Z</dcterms:modified>
</cp:coreProperties>
</file>