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A66F2-AD8D-495C-BD85-92377B93E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1A0AE-0A81-42A4-B9DC-EDD4DB1DE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6513C-433B-4FF0-937B-174B95601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CD3C2-CE81-4F1F-AC68-DC1DD0216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77128A-51C8-4BFF-A5F6-7110295E2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4F7110-A586-4E79-9926-189FB4DCA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0D7BBE-45EA-46EA-8B2F-EC762AB1F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EF59D-4C65-4AD9-924C-4E1FCD4DA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C5A46-8622-49C8-B3BA-0AF1E9EA5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D3E5D-46FF-40BE-A4A4-2196523F4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E6BCB-2D77-4D06-B7AE-349E022B0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03141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企业年终答谢演讲稿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回顾过去一年的成绩和亮点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感谢员工、客户和合作伙伴的支持与贡献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分析当前市场形势和行业趋势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展望未来的发展规划和目标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回顾过去一年的成果与挑战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回顾企业在过去一年里取得的成果和经历的挑战，让员工们对整体情况有所了解。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展望未来的发展计划和目标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与员工分享企业未来的发展计划和目标，激发员工的归属感和参与感。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感谢员工一年来的辛勤付出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通过演讲表达对员工们一年辛勤工作的感激之情，肯定他们的贡献和成绩。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演讲主题和范围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演讲主题：年终答谢，感恩有你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感谢员工为企业带来的价值和贡献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分享未来的发展战略和目标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演讲范围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回顾过去一年的重要事件和里程碑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表达对员工未来的期望和信任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回顾过去一年的成绩和亮点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在过去的一年里，我们实现了显著的业绩增长，销售额和利润均达到历史最高水平，这得益于全体员工的共同努力和市场的良好表现。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我们的市场份额也有了稳步提升，在多个领域取得了市场领导地位，这证明了我们的产品和服务在市场上具有强大的竞争力。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业绩增长和市场份额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我们一直致力于产品创新，推出了多款具有自主知识产权的新产品，这些产品不仅满足了客户的需求，也引领了行业的发展趋势。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在产品质量方面，我们始终坚持高标准、严要求，通过引进先进的生产设备和技术，优化生产流程，提高了产品的稳定性和可靠性。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质量提升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产品创新和质量提升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我们积极倡导“以人为本、创新为魂”的企业文化，注重员工的成长和发展，为员工提供了良好的工作环境和培训机会。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我们重视团队建设，通过举办各种团队活动和培训，增强了团队的凝聚力和协作精神，提高了员工的工作效率和满意度。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企业文化和团队建设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感谢员工、客户和合作伙伴的支持与贡献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辛勤付出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在过去的一年里，我们的员工们付出了巨大的努力和汗水，无论是在日常工作中，还是在面对各种挑战时，大家都能够积极应对，勇往直前。你们的辛勤付出是公司能够不断前进的动力源泉。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我们公司的员工们不仅拥有出色的个人能力，更懂得如何相互协作，共同为公司的发展贡献力量。在过去的一年里，大家齐心协力，共同完成了许多重大项目，这种团队精神是我们公司最宝贵的财富。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感谢员工的辛勤付出和团队精神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深知，客户的信任是我们公司得以生存和发展的基石。在过去的一年里，我们的客户们始终给予我们坚定的信任和支持，让我们有机会为他们提供更优质的服务和产品。在此，我要向所有客户表达最诚挚的感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信任，我们的客户们还为我们提供了许多宝贵的建议和支持。无论是在产品开发过程中，还是在市场推广活动中，客户们都能够积极参与，为我们提供有力的支持和帮助。这种支持和帮助让我们更加了解市场需求，也让我们更加有信心为客户提供更好的产品和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感谢客户的信任和支持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在过去的一年里，我们的合作伙伴们与我们紧密合作，共同推进了许多重要项目。大家在工作中相互支持、相互配合，共同克服了各种困难和挑战。这种紧密的合作关系是我们能够不断取得成功的关键。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协作，我们的合作伙伴们还为我们提供了许多其他方面的支持。无论是在资金、技术还是市场资源方面，合作伙伴们都给予了我们大力的支持和帮助。这种全方位的支持让我们能够更加专注于自身的发展和创新，也让我们更加有信心在未来的竞争中取得更大的成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感谢合作伙伴的协作和支持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https://d.book118.com/108103141132006042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2024-09-22T04:41:46.208</cp:lastPrinted>
  <dcterms:created xsi:type="dcterms:W3CDTF">2024-09-21T20:41:46Z</dcterms:created>
  <dcterms:modified xsi:type="dcterms:W3CDTF">2024-09-21T20:41:48Z</dcterms:modified>
</cp:coreProperties>
</file>