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08EF48-4E32-48A8-BBB2-CF0026276C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5DF7A7-A08A-4090-8CA9-29589A80A8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657FC9-BEF4-492A-9889-4C056CDA5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23674D-A515-4016-B96C-93E0B474F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D482AF-00F1-4252-8689-BE9EB52C5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9E8356-7A77-41CD-A2E6-C34EFEEA6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341605-D537-4636-A540-03757F175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EEC151-5BFD-4410-BADA-F55B4B783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75EC78-7968-4E9F-A16E-0E44D09D6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56799C-C7FB-427D-9518-CD67B84AF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A28DBA-8D2F-449E-885B-BA70F839F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10402203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胆结石疾病病人的教学查房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胆结石疾病概述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胆结石疾病的治疗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胆结石疾病的预防与护理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病例分享与讨论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胆结石疾病概述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201" r="3320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12" r="326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胆结石是胆道系统内形成的结石，主要成分包括胆固醇、胆色素和钙盐等。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根据结石成分和形成部位，胆结石可分为胆囊结石和胆管结石。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胆结石的形成与多种因素相关，包括遗传、代谢、饮食、感染和环境等。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胆结石可引起胆道梗阻、炎症和感染，严重时可导致胆囊穿孔、胆汁性腹膜炎和肝衰竭等并发症。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969" r="2096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" r="1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胆结石的临床表现多样，包括右上腹疼痛、恶心、呕吐、黄疸和发热等症状。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胆结石的诊断主要依靠影像学检查，如超声、CT和磁共振胰胆管成像等。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胆结石疾病的治疗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溶石药物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利胆药物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抗炎药物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镇痛药物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696" r="1669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931" r="293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916" r="169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通过药物溶解结石，适用于较小结石。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促进胆汁分泌，有助于预防结石形成。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缓解胆囊炎症，减轻疼痛等症状。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用于缓解疼痛，提高患者生活质量。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切除病变胆囊，彻底清除结石。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胆囊切除术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适用于胆总管结石，通过手术取出结石。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胆总管探查取石术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适用于胆总管下端结石，通过内镜技术取出结石。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内镜下乳头肌切开术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根据病情选择合适的手术方式，如胆囊造口术等。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其他手术方式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281" b="228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其他治疗方式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体外冲击波碎石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适用于较小结石，通过体外冲击波将结石破碎后排出。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经皮胆镜碎石取石术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通过皮肤穿刺进入胆囊，利用胆镜技术取出结石。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腹腔镜胆囊切除术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通过腹腔镜技术切除病变胆囊，创伤小、恢复快。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胆结石疾病的预防与护理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https://d.book118.com/108104022033006035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2024-09-13T23:20:37.791</cp:lastPrinted>
  <dcterms:created xsi:type="dcterms:W3CDTF">2024-09-13T15:20:37Z</dcterms:created>
  <dcterms:modified xsi:type="dcterms:W3CDTF">2024-09-13T15:20:39Z</dcterms:modified>
</cp:coreProperties>
</file>