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84B8985-B2CC-420D-93BC-DECF082FEB0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273A2-5414-4AF7-B17D-523FE6B94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64971-9CAC-4985-8FAF-4CE7E4E2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92B82-337F-4AFE-BB47-7E37696A2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C93D7-0A04-4725-97DB-418DAEAC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EC215-DA6E-4A24-93CD-B58013CC4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47574-AFBC-4577-A6F5-D59292309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5A7710-5F47-4085-8089-AD9D7F57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8CF6F3-239D-4E7C-8286-078A8EF9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62014-E6E8-41F5-A730-738185C12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578E1-4CD0-49D9-A6A3-402730E8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5D5FA-3001-4221-BCD3-FDAE5B923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28B4A3-FC68-41E9-8918-DC3EC9E87B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3AED13B-BCAB-46E3-A0DF-0C648AA0962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04126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预防脊柱问题的方法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预防脊柱问题的重要性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日常生活中的脊柱保健方法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日常生活中的脊柱保健方法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脊柱问题的症状和预防方法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儿童脊柱问题的预防方法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预防脊柱问题的重要性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为什么要预防脊柱问题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预防脊柱问题至关重要，因为脊柱问题会严重影响生活质量，包括导致持续性疼痛、不良姿势以及严重时可能导致残疾。相比治疗，预防脊柱问题更为重要，可以大大减少医疗支出。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脊柱问题的危害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影响整体健康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导致不良姿势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降低生活质量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引发慢性疼痛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丧失生活自理能力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严重时会导致残疾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预防脊柱问题的益处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减少脊柱问题风险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保持良好的身体姿势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享受更健康的生活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提升生活舒适度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减少压力和疼痛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保持正确的姿势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避免弯腰过度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调整座椅与桌面高度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调整工作环境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使用符合身体工程学的办公椅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经常活动，避免长时间静坐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如何开始预防脊柱问题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定期锻炼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增强脊柱支撑力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改善身体柔韧性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通过健康的生活方式，正确的体态和适当的锻炼，我们可以预防脊柱问题，保持脊柱健康。预防胜于治疗，让我们从现在开始关注脊柱健康，享受更健康、更舒适的生活。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日常生活中的脊柱保健方法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合适的睡姿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确保脊柱得到支撑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选择合适的床垫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避免睡眠姿势对脊柱造成压力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保持身体自然曲线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保持颈部适当的弯曲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使用正确的枕头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定时休息和活动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每小时起身活动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眼睛远离电脑屏幕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避免长时间保持同一姿势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定时伸展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保持坐姿变换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办公室中的脊柱保健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设置符合人体工程学的工作环境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调整椅子高度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保持正常坐姿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锻炼对脊柱的重要性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稳固脊柱支撑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加强核心肌群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根据个人情况选择合适运动项目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选择适合自己的运动方式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减少脊柱受伤风险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避免高冲击运动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饮食与脊柱健康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维持骨骼健康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补充足够的钙和维生素</a:t>
            </a: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D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减轻对脊柱的负担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控制体重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促进脊柱健康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多摄入富含蛋白质和纤维的食物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保持正确坐姿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工作和生活中，保持正确的坐姿是预防脊柱问题的重要方法。应该保持直立的头部姿势，背部挺直，双脚平放在地面上，双手放在桌面上，避免驼背或过度前倾。正确的坐姿有助于减轻脊柱压力，预防腰背疼痛等问题的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定期接受脊柱保健理疗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减缓肌肉疲劳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脊柱按摩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增加柔韧性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脊柱拉伸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调整脊椎位置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脊柱矫正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保持脊柱健康的重要性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脊柱是人体的主要支撑结构，保持脊柱健康对于整体健康至关重要。通过合适的睡姿、正确的坐姿、定期锻炼和均衡的饮食，可以预防脊柱问题的发生。同时，定期接受脊柱保健理疗，如按摩、拉伸和矫正，可以有效缓解脊柱压力，维持脊柱的稳定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日常生活中的脊柱保健方法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保持心理健康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保持心理健康对预防脊柱问题至关重要。减少压力和焦虑可以减轻背部肌肉的紧张，学会放松和调节情绪有助于缓解背部疼痛，若情况严重，可寻求专业心理辅导。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确保脊柱健康状况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定期检查脊柱健康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早期发现早期治疗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及时发现问题并采取措施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预防背部问题进一步恶化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预防背部疾病的恶化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穿着鞋子的选择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选择对脊柱健康有益的鞋子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选择合适的鞋子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平底鞋对脊柱压力较小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坚持平底鞋和鞋垫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高跟鞋可能增加脊柱压力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避免长时间穿高跟鞋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避免驼背和低头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避免长时间驼背或低头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保持颈椎正常生理曲度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适时做颈部和脊柱放松操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长时间使用手机的危害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保持正确的手机使用姿势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定时休息放松颈部肌肉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使用支架或枕头保持颈椎正常生理曲度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姿势的重要性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正确的站姿和坐姿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保持直立姿势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避免弯腰过度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使用符合人体工程学的椅子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https://d.book118.com/108104126036006047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149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预防脊柱问题的方法</vt:lpstr>
      <vt:lpstr>目录</vt:lpstr>
      <vt:lpstr>第1章 预防脊柱问题的重要性</vt:lpstr>
      <vt:lpstr> </vt:lpstr>
      <vt:lpstr>脊柱问题的危害</vt:lpstr>
      <vt:lpstr>预防脊柱问题的益处</vt:lpstr>
      <vt:lpstr>如何开始预防脊柱问题</vt:lpstr>
      <vt:lpstr>结语</vt:lpstr>
      <vt:lpstr>第2章 日常生活中的脊柱保健方法</vt:lpstr>
      <vt:lpstr>合适的睡姿</vt:lpstr>
      <vt:lpstr>办公室中的脊柱保健</vt:lpstr>
      <vt:lpstr>锻炼对脊柱的重要性</vt:lpstr>
      <vt:lpstr>饮食与脊柱健康</vt:lpstr>
      <vt:lpstr> </vt:lpstr>
      <vt:lpstr>定期接受脊柱保健理疗</vt:lpstr>
      <vt:lpstr>保持脊柱健康的重要性</vt:lpstr>
      <vt:lpstr>第3章 日常生活中的脊柱保健方法</vt:lpstr>
      <vt:lpstr> </vt:lpstr>
      <vt:lpstr>定期体检</vt:lpstr>
      <vt:lpstr>穿着鞋子的选择</vt:lpstr>
      <vt:lpstr>姿势的重要性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2024-09-28T12:03:49.258</cp:lastPrinted>
  <dcterms:created xsi:type="dcterms:W3CDTF">2024-09-28T04:03:49Z</dcterms:created>
  <dcterms:modified xsi:type="dcterms:W3CDTF">2024-09-28T04:03:51Z</dcterms:modified>
</cp:coreProperties>
</file>