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4671C-760D-40A4-B79A-3B3D53FD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98EA3-6B47-4C03-BEBC-B7C3454A8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C82D4-5C4A-40EC-BACF-3D662530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AF493-DCC7-4CE0-9C62-B9DBFA85D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68736A-EBFC-4706-A9EF-55200DD98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997FED-8118-4178-A70F-F0F119803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F42905-41E4-4910-A046-69E829E7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FF26B-2BFC-4005-A857-90943950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AA978-62FA-4B2D-BAD2-CD00615CC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0502A-4F3C-49F6-A754-07AD1D97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C95CE-B207-4ED2-B465-053501E4C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4127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痤疮护理ppt课件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痤疮的预防与日常护理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痤疮的常见误区与注意事项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痤疮患者的心理支持与护理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痤疮是一种常见的皮肤疾病，主要特征为皮肤上出现粉刺、丘疹、脓疱等。根据症状轻重，可分为轻度痤疮、中度痤疮和重度痤疮。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通常表现为皮肤上的粉刺、丘疹和脓疱，可能伴有疼痛或瘙痒。其发病机制与皮脂腺分泌过多、毛囊内细菌增多以及毛囊口角质堵塞有关。根据症状的轻重，痤疮可分为轻度痤疮、中度痤疮和重度痤疮，不同程度的痤疮治疗方法也有所不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痤疮的病因包括遗传、荷尔蒙变化、饮食和生活习惯等。主要症状包括粉刺、丘疹、脓疱等，可伴有皮肤发红、疼痛或瘙痒。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发病与多种因素有关，其中遗传背景是一个重要的因素。此外，荷尔蒙变化、饮食和生活习惯等也是诱发痤疮的原因。主要症状包括粉刺、丘疹和脓疱，这些症状可出现在面部、胸部和背部等部位。此外，还可能出现皮肤发红、疼痛或瘙痒等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痤疮对患者的心理和社交生活产生负面影响，可能导致自卑、焦虑和抑郁等情绪问题。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对患者的生活质量产生很大的影响。由于外观上的改变，患者可能会感到自卑和焦虑，担心别人的评价和嘲笑。这会导致患者不愿意参加社交活动，减少与他人的交往，从而影响其社交生活。长期的心理压力还可能导致抑郁情绪的出现，进一步加重患者的心理负担。因此，对于痤疮患者，除了治疗皮肤症状外，还应关注其心理状态，提供必要的心理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痤疮对生活的影响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痤疮的预防与日常护理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每天早晚使用洗面奶彻底清洁面部，注意T字区的清洁。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定期清洁皮肤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温和去角质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83" r="11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注意卸妆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定期使用温和的去角质产品去除死皮细胞，促进新陈代谢。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使用卸妆产品彻底卸除彩妆，避免化妆品残留导致毛孔堵塞。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14" b="277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选择合适的护肤品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选用温和的洁面产品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避免使用含有刺激性成分的洗面奶。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选择清爽的护肤品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避免使用过于油腻的护肤品，选择质地清爽的产品。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根据肤质选择护肤品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油性皮肤选择控油产品，干性皮肤选择保湿产品。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少吃辛辣、油腻食物，多食用水果、蔬菜等富含维生素的食物。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833" r="22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饮食清淡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保持充足的水分摄入，有助于排毒和保持皮肤水润。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保证充足的睡眠时间，避免熬夜和疲劳过度。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饮食与生活习惯调整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选用SPF值高的防晒霜，避免紫外线对皮肤的伤害。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542" r="22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做好防晒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保持室内适宜的湿度，避免空气过于干燥或潮湿。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注意环境湿度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167" r="12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83" r="12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尽量避免接触烟雾、灰尘等污染物，保持室内空气清新。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远离污染物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防晒与环境因素控制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痤疮的治疗方法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https://d.book118.com/108104127100006035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2024-09-14T12:01:56.457</cp:lastPrinted>
  <dcterms:created xsi:type="dcterms:W3CDTF">2024-09-14T04:01:56Z</dcterms:created>
  <dcterms:modified xsi:type="dcterms:W3CDTF">2024-09-14T04:01:58Z</dcterms:modified>
</cp:coreProperties>
</file>