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C54B99-8B7B-473B-A5B5-E8CD0B55D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08D5BC-50CC-4E40-9F24-E3EE67A93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0AB8DB-E3D2-4F54-841A-7073DF27C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0A251F-08A7-447C-825B-FDC0AA737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88CA01-458E-40C4-BE54-F1B8A1348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8E0BC5-94BC-4D24-AF10-BBE2464B3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DD87B9-2C8E-4114-BC27-02E99DE61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0F2DB0-5B5E-43A9-8CC2-99AF093EC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120BD5-49AE-46EE-B783-315ADD5FF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CBB5FA-EE63-4EDE-AAAB-AF9F24639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FFEA2D-E4D4-4593-9BCB-4158279BB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10605403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护士进修对护理信息化建设的推动作用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护理信息化建设现状及挑战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护士进修对护理信息化建设的推动作用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护士进修在护理信息化建设中的实践案例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护士进修对护理信息化建设的未来展望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信息化时代对护理工作的新要求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随着信息技术的快速发展，护理工作正面临着信息化、智能化的挑战。护士需要掌握更多的信息技术，以适应新的工作环境。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护理信息化建设的必要性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护理信息化建设是提高护理工作效率和质量的重要途径，有助于实现护理资源的优化配置，提升患者满意度。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1" r="2506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86" b="148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护士进修的重要性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提升护士信息技术水平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通过进修学习，护士可以掌握更多的信息技术和护理信息系统操作技能，提高工作效率。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推动护理信息化建设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护士作为护理工作的主要承担者，其信息技术水平的提升将直接推动护理信息化建设的进程。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适应护理发展新趋势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随着护理模式的转变和患者需求的多样化，护士需要不断学习和进修，以适应护理发展的新趋势。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护理信息化建设现状及挑战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008" r="80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目前，多数医疗机构已建立护理信息系统，实现了护理工作的电子化、自动化和网络化，提高了工作效率。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护理信息系统广泛应用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通过制定和执行护理数据标准，实现了护理信息的规范化、标准化管理，为护理决策提供了有力支持。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护理数据标准化建设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借助信息技术手段，开展在线护理教育和培训，提高了护士的专业素养和技能水平。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护理教育与培训信息化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护理信息化建设的现状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不同医疗机构间的护理信息化应用水平存在差异，部分机构仍停留在初级阶段，未能充分发挥信息技术在护理工作中的作用。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信息化应用水平参差不齐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随着护理信息化的深入发展，数据安全和隐私保护问题日益突出，需要加强相关法规和技术保障措施。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数据安全与隐私保护问题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部分护士缺乏必要的信息素养和技能，难以适应护理信息化发展的需要，需要加强相关培训和教育。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护士信息素养不足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护士进修对护理信息化建设的推动作用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提高护士计算机操作水平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通过进修培训，护士可以熟练掌握计算机基本操作，包括文档编辑、数据处理、网络应用等，为护理信息化建设打下基础。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增强护士信息获取和处理能力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进修培训可以帮助护士学会如何有效利用信息资源，提高信息获取、处理和传递的效率，从而更好地为患者提供优质的护理服务。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培养护士信息安全意识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在信息化建设中，信息安全至关重要。通过进修培训，护士可以了解信息安全的基本知识和防护措施，提高信息安全意识，确保医疗信息的安全性和保密性。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提升护士信息技术能力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促进护理信息化技术创新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护士作为医疗团队的重要成员，对护理工作的实际需求有深入了解。通过进修培训，护士可以学习先进的信息化技术，如移动护理、远程护理等，推动护理信息化技术的创新与应用。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拓展护理信息化应用领域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随着信息技术的不断发展，护理信息化的应用领域也在不断拓展。通过进修培训，护士可以了解最新的信息化应用趋势，积极探索新的应用领域，如健康管理、慢性病管理等。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提高护理信息化应用水平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进修培训可以帮助护士深入了解信息化系统的功能和特点，提高护士对信息化系统的应用水平，从而更好地发挥信息化系统在护理工作中的作用。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推动护理信息化创新与应用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优化护理工作流程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通过进修培训，护士可以学习先进的护理工作流程和理念，如以患者为中心的护理模式、精细化护理管理等，推动护理工作流程的优化和改进。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提高护理工作效率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信息化建设可以大大提高护理工作效率。通过进修培训，护士可以学习如何利用信息技术提高护理工作效率的方法和技巧，如使用电子病历、移动护理设备等。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加强护理团队协作与沟通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进修培训可以帮助护士了解团队协作和沟通的重要性，学习有效的团队协作和沟通技巧，促进护理团队内部的协作与沟通，提高整体工作效率和患者满意度。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优化护理工作流程与效率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https://d.book118.com/108106054034006044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2024-09-24T05:23:02.078</cp:lastPrinted>
  <dcterms:created xsi:type="dcterms:W3CDTF">2024-09-23T21:23:02Z</dcterms:created>
  <dcterms:modified xsi:type="dcterms:W3CDTF">2024-09-23T21:23:04Z</dcterms:modified>
</cp:coreProperties>
</file>