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968DDF-D814-416D-A6EB-44257C55D5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A28F4F-9AA4-46AB-A04E-2B12BCEAA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36324C-618F-4C05-B98E-407D1B6C44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968466-905B-42A5-9B35-7AF2325CE9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34A74D-8BAD-411E-B9CE-D09065ED96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561089-9755-403F-8385-CA579C4F46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B35D3A3-9648-413D-B7CB-0FB0A1C15F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71959A-9BBC-4E1C-96CD-9E03BC63D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02ED63-388F-4CEE-9D33-22959A2E58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159484-B429-4217-8EC0-7F84E2B1F5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2F2DB5-6167-45FF-A90F-98DE29DE2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107011044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2023-12-26</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实践与实习在教育培训中的作用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实践与实习的定义和类型</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实践与实习在教育培训中的具体应用</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实践与实习对学生能力提升的促进作用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教育机构如何有效组织实践与实习活动</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实践与实习在教育培训中的挑战与对策</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教育培训目标</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实践与实习意义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教育培训旨在培养具备专业知识与技能的人才，满足社会经济发展需求。</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实践与实习作为教育培训的重要环节，对于提高学员综合素质、增强就业竞争力具有重要意义。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知识应用</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技能提升</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职业素养培养</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就业竞争力增强</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教育培训中实践与实习的重要性</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实践与实习有助于培养学员的职业素养，如团队协作、沟通能力、创新意识等，为未来的职业发展奠定基础。</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实践与实习过程中，学员可以接触到先进的设备和技术，提高实际操作能力和技能水平。</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通过实践与实习，学员可以将所学理论知识应用于实际工作中，加深对专业知识的理解与掌握。</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具备实践与实习经验的学员在就业市场上更具竞争力，容易受到用人单位的青睐。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实践与实习的定义和类型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实践是指通过实际操作、实验、活动等方式，将理论知识应用于实际情境中的过程。在教育培训中，实践是帮助学生巩固知识、提高技能、培养创新精神和解决问题能力的重要手段。</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实践的定义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实践活动的性质和目的，实践可分为实验、实训、课程设计、社会实践等多种类型。其中，实验是针对自然科学和工程技术领域的知识和技能进行的实践活动；实训是针对职业技能和职业素养进行的实践活动；课程设计是针对某一门课程或某一知识点进行的综合性实践活动；社会实践则是引导学生参与社会生活、了解社会现实、增强社会责任感的实践活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实践的类型</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实践的定义和类型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实习的定义</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实习是指学生在企业或机构中进行的实际工作体验，通过参与实际工作、接触实际业务、了解实际工作环境等方式，提高学生的职业素养和就业能力。在教育培训中，实习是连接学校教育与职业发展的重要桥梁。</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实习的类型</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实习的性质和目的，实习可分为认知实习、跟岗实习、顶岗实习等多种类型。其中，认知实习是引导学生了解职业世界、明确职业方向的实践活动；跟岗实习是学生在专业人员指导下进行的实际工作体验；顶岗实习则是学生在企业或机构中承担实际工作任务的实践活动。不同类型的实习在提高学生职业素养和就业能力方面发挥着不同的作用。</a:t>
            </a:r>
          </a:p>
        </p:txBody>
      </p:sp>
      <p:sp>
        <p:nvSpPr>
          <p:cNvPr id="14" name="AutoShape 14"/>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实习的定义和类型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实践与实习在教育培训中的具体应用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案例分析</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角色扮演</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小组讨论</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通过引入实际案例，让学生在课堂上分析和解决问题，培养其分析和解决问题的能力。</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让学生在模拟的场景中扮演特定角色，进行实践操作和演练，提高其应对实际问题的能力。</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组织学生进行小组讨论，分享彼此的实践经验和见解，促进交流和合作。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课堂教学中的实践环节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实验教学中的实践环节</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指导学生进行实验设计，培养其独立思考和创新能力。</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让学生在实验室中亲自操作，掌握实验技能和方法，加深对理论知识的理解。</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指导学生对实验数据进行处理和分析，培养其数据处理和解释能力。</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实验设计</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实验操作</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数据分析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实习计划</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导师指导</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实习反馈</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职业体验</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企业实习与职业体验</a:t>
              </a:r>
            </a:p>
          </p:txBody>
        </p:sp>
      </p:grpSp>
      <p:sp>
        <p:nvSpPr>
          <p:cNvPr id="40" name="TextBox 40"/>
          <p:cNvSpPr txBox="1"/>
          <p:nvPr/>
        </p:nvSpPr>
        <p:spPr>
          <a:xfrm>
            <a:off x="1002893" y="1707444"/>
            <a:ext cx="3771900"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制定详细的实习计划，明确实习目标和任务，确保实习效果。</a:t>
            </a:r>
          </a:p>
        </p:txBody>
      </p:sp>
      <p:sp>
        <p:nvSpPr>
          <p:cNvPr id="41" name="TextBox 41"/>
          <p:cNvSpPr txBox="1"/>
          <p:nvPr/>
        </p:nvSpPr>
        <p:spPr>
          <a:xfrm>
            <a:off x="7417207" y="1707444"/>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为每位学生安排专业导师，提供实习过程中的指导和帮助。</a:t>
            </a:r>
          </a:p>
        </p:txBody>
      </p:sp>
      <p:sp>
        <p:nvSpPr>
          <p:cNvPr id="42" name="TextBox 42"/>
          <p:cNvSpPr txBox="1"/>
          <p:nvPr/>
        </p:nvSpPr>
        <p:spPr>
          <a:xfrm>
            <a:off x="1002893" y="4594193"/>
            <a:ext cx="3771900" cy="166687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定期收集学生和企业的反馈意见，及时调整实习计划和内容，确保实习质量。</a:t>
            </a:r>
          </a:p>
        </p:txBody>
      </p:sp>
      <p:sp>
        <p:nvSpPr>
          <p:cNvPr id="43" name="TextBox 43"/>
          <p:cNvSpPr txBox="1"/>
          <p:nvPr/>
        </p:nvSpPr>
        <p:spPr>
          <a:xfrm>
            <a:off x="7417207" y="4594193"/>
            <a:ext cx="3771900"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安排学生参观企业、了解职业环境和工作流程，帮助其更好地了解职业世界。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https://d.book118.com/108107011044006023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2024-08-29T20:00:41.738</cp:lastPrinted>
  <dcterms:created xsi:type="dcterms:W3CDTF">2024-08-29T12:00:41Z</dcterms:created>
  <dcterms:modified xsi:type="dcterms:W3CDTF">2024-08-29T12:00:43Z</dcterms:modified>
</cp:coreProperties>
</file>