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AEBA0-C671-45D1-B880-8B2A9C438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711EF-E633-4C25-B836-C3EA096ED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13A70-B8AB-43F9-B701-BB7C05AA6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E2EE7-70AF-433E-973C-80F98A0C7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0B751A-66EC-4C54-A6B6-6EFA7E83C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B55FBF-BA5E-4314-86E4-881ED54AD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453A92-893B-417B-8BF5-81793D91F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683BA-39F8-407D-A708-D5236DEF8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2E808-6369-4071-AB3E-F2E31E822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F7A13-10A0-41DC-BB16-E23FF6D46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FD869-3C56-45E7-B692-C44AE8DBD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10066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车间技术交流供应链优化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车间技术交流现状及问题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供应链优化目标与策略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车间技术交流在供应链优化中的作用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车间技术交流在供应链优化中的实践案例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车间技术交流现状及问题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车间技术交流现状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技术交流形式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目前车间技术交流主要通过定期的会议、研讨会、技术培训等形式进行，参与者包括车间技术人员、管理人员以及供应链相关人员。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技术交流内容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车间技术交流的内容主要涉及生产工艺、设备维护、质量控制、新产品开发等方面，旨在提升车间技术水平和生产效率。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车间技术交流中存在信息沟通不畅的问题，导致技术人员之间无法充分共享经验和知识，影响技术水平的提升。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技术培训不足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部分车间技术人员缺乏必要的技术培训，无法跟上新技术和新工艺的发展步伐，制约了车间的技术创新和进步。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跨部门协作困难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车间技术交流往往局限于车间内部，与供应链等其他部门的协作不足，导致资源无法充分利用，影响生产效率和成本控制。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375" r="343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由于车间技术交流不畅，导致生产计划调整不及时，造成原材料和零部件的库存积压或短缺，影响供应链的稳定性和成本效益。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生产计划调整不及时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车间技术交流不足可能导致生产工艺和质量控制标准的不统一，进而造成产品质量的不稳定，增加退货和维修成本，对供应链造成负面影响。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产品质量不稳定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缺乏有效的车间技术交流机制，可能导致新产品开发周期长、成本高，无法满足市场需求和客户期望，影响供应链的竞争力和市场份额。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新产品开发周期长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对供应链的影响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供应链优化目标与策略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通过优化供应链的各个环节，降低生产成本和运营费用，提高整体运作效率。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提高供应链效率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加强供应链稳定性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确保供应链在面临各种风险和不确定性时，能够保持相对稳定，减少生产中断和延误。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通过优化供应链，更好地满足客户需求，提高产品质量和客户满意度。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供应链优化目标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99" r="233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采用先进的供应链管理技术和工具，如物联网、大数据、人工智能等，提高供应链的可见性和智能化水平。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加强对供应商的管理和评估，确保供应商的质量和交货期符合要求，降低采购风险。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优化供应商管理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通过合理的库存规划和管理，降低库存成本和风险，提高库存周转率。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强化库存管理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加强供应链各环节之间的协同合作，促进信息共享和资源整合，提高整体运作效率。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推动协同合作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735" b="673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003" r="1000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预期成果和影响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通过供应链优化，降低生产成本、采购成本和运营成本等，提高企业盈利能力。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优化供应链流程和管理，提高企业运作效率和响应速度。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通过优化供应商管理和库存管理，降低供应链中断和延误的风险，提高稳定性。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更好地满足客户需求，提高产品质量和客户满意度，增强企业市场竞争力。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降低成本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提高效率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增强稳定性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车间技术交流在供应链优化中的作用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车间技术交流可以促进供应链各环节之间的信息共享，包括生产计划、物料需求、库存状态等，从而提高信息的透明度和准确性。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通过车间技术交流，供应链各环节可以更好地协同工作，实现生产计划和物流运输的无缝对接，减少等待时间和浪费。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促进信息共享和协同工作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车间技术交流可以优化生产流程，提高生产设备的利用率和产能，从而降低生产成本和提高生产效率。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通过车间技术交流，企业可以更好地了解供应商的生产能力和成本结构，从而与供应商进行更有效的谈判和合作，降低采购成本。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提高生产效率和降低成本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https://d.book118.com/108110066062006026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2024-09-03T18:11:19.329</cp:lastPrinted>
  <dcterms:created xsi:type="dcterms:W3CDTF">2024-09-03T10:11:19Z</dcterms:created>
  <dcterms:modified xsi:type="dcterms:W3CDTF">2024-09-03T10:11:21Z</dcterms:modified>
</cp:coreProperties>
</file>