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9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tags" Target="../tags/tag3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546A5-60A1-4036-8CB2-3CB83702E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6021C-0CF0-4563-AAD6-69FFB9000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72DCA-CFED-4BF6-898F-7D19E54D3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6653F-931C-4723-B883-ABFFD3AD2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23E260-95A3-4FB9-9373-1900C10ED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334057-9C66-47C7-AC7B-003A8FCBD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7E4DA0-8AF1-406E-8C3B-87E62AC08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EC628-A60A-49BE-9B8E-549DD2DE7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1F245-4852-4486-8872-D070049B8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BD424-7F19-42A7-A06B-35D4AB95E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B78C3-E49C-4062-986F-C5A757A2B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Rectangle 41677_#color-2109&amp;708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Rectangle 41676_#color-2109&amp;711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tx2">
              <a:lumMod val="25000"/>
              <a:lumOff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Rectangle 1_#color-2109&amp;714"/>
          <p:cNvSpPr/>
          <p:nvPr userDrawn="1">
            <p:custDataLst>
              <p:tags r:id="rId3"/>
            </p:custDataLst>
          </p:nvPr>
        </p:nvSpPr>
        <p:spPr>
          <a:xfrm>
            <a:off x="3593592" y="6144768"/>
            <a:ext cx="5266944" cy="713232"/>
          </a:xfrm>
          <a:custGeom>
            <a:rect l="l" t="t" r="r" b="b"/>
            <a:pathLst>
              <a:path w="5266944" h="713232">
                <a:moveTo>
                  <a:pt x="5266944" y="713232"/>
                </a:moveTo>
                <a:lnTo>
                  <a:pt x="0" y="713232"/>
                </a:lnTo>
                <a:lnTo>
                  <a:pt x="2423160" y="18288"/>
                </a:lnTo>
                <a:cubicBezTo>
                  <a:pt x="2496312" y="0"/>
                  <a:pt x="2560320" y="-9144"/>
                  <a:pt x="2633472" y="9144"/>
                </a:cubicBezTo>
                <a:lnTo>
                  <a:pt x="5266944" y="7132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Rectangle 41672_#color-2109&amp;717"/>
          <p:cNvSpPr/>
          <p:nvPr userDrawn="1">
            <p:custDataLst>
              <p:tags r:id="rId4"/>
            </p:custDataLst>
          </p:nvPr>
        </p:nvSpPr>
        <p:spPr>
          <a:xfrm>
            <a:off x="5129784" y="0"/>
            <a:ext cx="1993392" cy="521208"/>
          </a:xfrm>
          <a:custGeom>
            <a:rect l="l" t="t" r="r" b="b"/>
            <a:pathLst>
              <a:path w="1993392" h="521208">
                <a:moveTo>
                  <a:pt x="1993392" y="0"/>
                </a:moveTo>
                <a:lnTo>
                  <a:pt x="1060704" y="512064"/>
                </a:lnTo>
                <a:cubicBezTo>
                  <a:pt x="1024128" y="530352"/>
                  <a:pt x="978408" y="530352"/>
                  <a:pt x="941832" y="512064"/>
                </a:cubicBezTo>
                <a:lnTo>
                  <a:pt x="0" y="0"/>
                </a:lnTo>
                <a:lnTo>
                  <a:pt x="1993392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Rectangle 41674_#color-2109&amp;720"/>
          <p:cNvSpPr/>
          <p:nvPr userDrawn="1">
            <p:custDataLst>
              <p:tags r:id="rId5"/>
            </p:custDataLst>
          </p:nvPr>
        </p:nvSpPr>
        <p:spPr>
          <a:xfrm>
            <a:off x="9326880" y="4882896"/>
            <a:ext cx="594360" cy="594360"/>
          </a:xfrm>
          <a:custGeom>
            <a:rect l="l" t="t" r="r" b="b"/>
            <a:pathLst>
              <a:path w="594360" h="594360">
                <a:moveTo>
                  <a:pt x="18288" y="329184"/>
                </a:moveTo>
                <a:cubicBezTo>
                  <a:pt x="-9144" y="310896"/>
                  <a:pt x="-9144" y="283464"/>
                  <a:pt x="18288" y="256032"/>
                </a:cubicBezTo>
                <a:lnTo>
                  <a:pt x="256032" y="18288"/>
                </a:lnTo>
                <a:cubicBezTo>
                  <a:pt x="283464" y="-9144"/>
                  <a:pt x="310896" y="-9144"/>
                  <a:pt x="329184" y="18288"/>
                </a:cubicBezTo>
                <a:lnTo>
                  <a:pt x="576072" y="256032"/>
                </a:lnTo>
                <a:cubicBezTo>
                  <a:pt x="594360" y="283464"/>
                  <a:pt x="594360" y="310896"/>
                  <a:pt x="576072" y="329184"/>
                </a:cubicBezTo>
                <a:lnTo>
                  <a:pt x="329184" y="576072"/>
                </a:lnTo>
                <a:cubicBezTo>
                  <a:pt x="310896" y="594360"/>
                  <a:pt x="283464" y="594360"/>
                  <a:pt x="256032" y="576072"/>
                </a:cubicBezTo>
                <a:lnTo>
                  <a:pt x="18288" y="329184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Rectangle 41673_#color-2109&amp;723"/>
          <p:cNvSpPr/>
          <p:nvPr userDrawn="1">
            <p:custDataLst>
              <p:tags r:id="rId6"/>
            </p:custDataLst>
          </p:nvPr>
        </p:nvSpPr>
        <p:spPr>
          <a:xfrm>
            <a:off x="2176272" y="1545336"/>
            <a:ext cx="868680" cy="868680"/>
          </a:xfrm>
          <a:custGeom>
            <a:rect l="l" t="t" r="r" b="b"/>
            <a:pathLst>
              <a:path w="868680" h="868680">
                <a:moveTo>
                  <a:pt x="18288" y="475488"/>
                </a:moveTo>
                <a:cubicBezTo>
                  <a:pt x="-9144" y="448056"/>
                  <a:pt x="-9144" y="420624"/>
                  <a:pt x="18288" y="402336"/>
                </a:cubicBezTo>
                <a:lnTo>
                  <a:pt x="402336" y="18288"/>
                </a:lnTo>
                <a:cubicBezTo>
                  <a:pt x="420624" y="-9144"/>
                  <a:pt x="448056" y="-9144"/>
                  <a:pt x="475488" y="18288"/>
                </a:cubicBezTo>
                <a:lnTo>
                  <a:pt x="859536" y="402336"/>
                </a:lnTo>
                <a:cubicBezTo>
                  <a:pt x="877824" y="420624"/>
                  <a:pt x="877824" y="448056"/>
                  <a:pt x="859536" y="475488"/>
                </a:cubicBezTo>
                <a:lnTo>
                  <a:pt x="475488" y="859536"/>
                </a:lnTo>
                <a:cubicBezTo>
                  <a:pt x="448056" y="877824"/>
                  <a:pt x="420624" y="877824"/>
                  <a:pt x="402336" y="859536"/>
                </a:cubicBezTo>
                <a:lnTo>
                  <a:pt x="18288" y="47548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2197848"/>
            <a:ext cx="10515600" cy="1847625"/>
          </a:xfrm>
        </p:spPr>
        <p:txBody>
          <a:bodyPr wrap="square" anchor="b" anchorCtr="0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5152" y="4302506"/>
            <a:ext cx="10515600" cy="530987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Rectangle 41675_#color-2109&amp;726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75000"/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#项图片_#color-2109&amp;741"/>
          <p:cNvSpPr/>
          <p:nvPr userDrawn="1">
            <p:custDataLst>
              <p:tags r:id="rId2"/>
            </p:custDataLst>
          </p:nvPr>
        </p:nvSpPr>
        <p:spPr>
          <a:xfrm>
            <a:off x="2980944" y="1188720"/>
            <a:ext cx="1325880" cy="1325880"/>
          </a:xfrm>
          <a:custGeom>
            <a:rect l="l" t="t" r="r" b="b"/>
            <a:pathLst>
              <a:path w="1325880" h="1325880">
                <a:moveTo>
                  <a:pt x="36576" y="749808"/>
                </a:moveTo>
                <a:cubicBezTo>
                  <a:pt x="-9144" y="704088"/>
                  <a:pt x="-9144" y="621792"/>
                  <a:pt x="36576" y="576072"/>
                </a:cubicBezTo>
                <a:lnTo>
                  <a:pt x="576072" y="36576"/>
                </a:lnTo>
                <a:cubicBezTo>
                  <a:pt x="621792" y="-9144"/>
                  <a:pt x="704088" y="-9144"/>
                  <a:pt x="749808" y="36576"/>
                </a:cubicBezTo>
                <a:lnTo>
                  <a:pt x="1289304" y="576072"/>
                </a:lnTo>
                <a:cubicBezTo>
                  <a:pt x="1335024" y="621792"/>
                  <a:pt x="1335024" y="704088"/>
                  <a:pt x="1289304" y="749808"/>
                </a:cubicBezTo>
                <a:lnTo>
                  <a:pt x="749808" y="1289304"/>
                </a:lnTo>
                <a:cubicBezTo>
                  <a:pt x="704088" y="1335024"/>
                  <a:pt x="621792" y="1335024"/>
                  <a:pt x="576072" y="1289304"/>
                </a:cubicBezTo>
                <a:lnTo>
                  <a:pt x="36576" y="74980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#项图片_#color-2109&amp;744"/>
          <p:cNvSpPr/>
          <p:nvPr userDrawn="1">
            <p:custDataLst>
              <p:tags r:id="rId3"/>
            </p:custDataLst>
          </p:nvPr>
        </p:nvSpPr>
        <p:spPr>
          <a:xfrm>
            <a:off x="1563624" y="3227832"/>
            <a:ext cx="2569464" cy="2569464"/>
          </a:xfrm>
          <a:custGeom>
            <a:rect l="l" t="t" r="r" b="b"/>
            <a:pathLst>
              <a:path w="2569464" h="2569464">
                <a:moveTo>
                  <a:pt x="36576" y="1371600"/>
                </a:moveTo>
                <a:cubicBezTo>
                  <a:pt x="-9144" y="1325880"/>
                  <a:pt x="-9144" y="1243584"/>
                  <a:pt x="36576" y="1197864"/>
                </a:cubicBezTo>
                <a:lnTo>
                  <a:pt x="1197864" y="36576"/>
                </a:lnTo>
                <a:cubicBezTo>
                  <a:pt x="1243584" y="-9144"/>
                  <a:pt x="1325880" y="-9144"/>
                  <a:pt x="1371600" y="36576"/>
                </a:cubicBezTo>
                <a:lnTo>
                  <a:pt x="2532888" y="1197864"/>
                </a:lnTo>
                <a:cubicBezTo>
                  <a:pt x="2578608" y="1243584"/>
                  <a:pt x="2578608" y="1325880"/>
                  <a:pt x="2532888" y="1371600"/>
                </a:cubicBezTo>
                <a:lnTo>
                  <a:pt x="1371600" y="2532888"/>
                </a:lnTo>
                <a:cubicBezTo>
                  <a:pt x="1325880" y="2578608"/>
                  <a:pt x="1243584" y="2578608"/>
                  <a:pt x="1197864" y="2532888"/>
                </a:cubicBezTo>
                <a:lnTo>
                  <a:pt x="36576" y="137160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8" name="#项图片_#color-2109&amp;747"/>
          <p:cNvSpPr/>
          <p:nvPr userDrawn="1">
            <p:custDataLst>
              <p:tags r:id="rId4"/>
            </p:custDataLst>
          </p:nvPr>
        </p:nvSpPr>
        <p:spPr>
          <a:xfrm>
            <a:off x="1051560" y="2862072"/>
            <a:ext cx="1143000" cy="1143000"/>
          </a:xfrm>
          <a:custGeom>
            <a:rect l="l" t="t" r="r" b="b"/>
            <a:pathLst>
              <a:path w="1143000" h="1143000">
                <a:moveTo>
                  <a:pt x="18288" y="603504"/>
                </a:moveTo>
                <a:cubicBezTo>
                  <a:pt x="-9144" y="585216"/>
                  <a:pt x="-9144" y="557784"/>
                  <a:pt x="18288" y="530352"/>
                </a:cubicBezTo>
                <a:lnTo>
                  <a:pt x="530352" y="18288"/>
                </a:lnTo>
                <a:cubicBezTo>
                  <a:pt x="557784" y="-9144"/>
                  <a:pt x="585216" y="-9144"/>
                  <a:pt x="603504" y="18288"/>
                </a:cubicBezTo>
                <a:lnTo>
                  <a:pt x="1124712" y="530352"/>
                </a:lnTo>
                <a:cubicBezTo>
                  <a:pt x="1143000" y="557784"/>
                  <a:pt x="1143000" y="585216"/>
                  <a:pt x="1124712" y="603504"/>
                </a:cubicBezTo>
                <a:lnTo>
                  <a:pt x="603504" y="1124712"/>
                </a:lnTo>
                <a:cubicBezTo>
                  <a:pt x="585216" y="1143000"/>
                  <a:pt x="557784" y="1143000"/>
                  <a:pt x="530352" y="1124712"/>
                </a:cubicBezTo>
                <a:lnTo>
                  <a:pt x="18288" y="603504"/>
                </a:lnTo>
              </a:path>
            </a:pathLst>
          </a:cu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#项图片_#color-2109&amp;750"/>
          <p:cNvSpPr/>
          <p:nvPr userDrawn="1">
            <p:custDataLst>
              <p:tags r:id="rId5"/>
            </p:custDataLst>
          </p:nvPr>
        </p:nvSpPr>
        <p:spPr>
          <a:xfrm>
            <a:off x="1618488" y="2194560"/>
            <a:ext cx="2459736" cy="2459736"/>
          </a:xfrm>
          <a:custGeom>
            <a:rect l="l" t="t" r="r" b="b"/>
            <a:pathLst>
              <a:path w="2459736" h="2459736">
                <a:moveTo>
                  <a:pt x="36576" y="1316736"/>
                </a:moveTo>
                <a:cubicBezTo>
                  <a:pt x="-9144" y="1271016"/>
                  <a:pt x="-9144" y="1188720"/>
                  <a:pt x="36576" y="1143000"/>
                </a:cubicBezTo>
                <a:lnTo>
                  <a:pt x="1143000" y="36576"/>
                </a:lnTo>
                <a:cubicBezTo>
                  <a:pt x="1188720" y="-9144"/>
                  <a:pt x="1271016" y="-9144"/>
                  <a:pt x="1316736" y="36576"/>
                </a:cubicBezTo>
                <a:lnTo>
                  <a:pt x="2423160" y="1143000"/>
                </a:lnTo>
                <a:cubicBezTo>
                  <a:pt x="2468880" y="1188720"/>
                  <a:pt x="2468880" y="1271016"/>
                  <a:pt x="2423160" y="1316736"/>
                </a:cubicBezTo>
                <a:lnTo>
                  <a:pt x="1316736" y="2423160"/>
                </a:lnTo>
                <a:cubicBezTo>
                  <a:pt x="1271016" y="2468880"/>
                  <a:pt x="1188720" y="2468880"/>
                  <a:pt x="1143000" y="2423160"/>
                </a:cubicBezTo>
                <a:lnTo>
                  <a:pt x="36576" y="1316736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618488" y="2167128"/>
            <a:ext cx="2459736" cy="2505456"/>
          </a:xfrm>
        </p:spPr>
        <p:txBody>
          <a:bodyPr wrap="square" anchor="ctr">
            <a:normAutofit/>
          </a:bodyPr>
          <a:lstStyle>
            <a:lvl1pPr algn="ctr">
              <a:defRPr sz="3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Rectangle 41675_#color-2109&amp;753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Rectangle 41676_#color-2109&amp;75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accent1">
              <a:lumMod val="75000"/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图片_#color-2109&amp;759"/>
          <p:cNvSpPr/>
          <p:nvPr userDrawn="1">
            <p:custDataLst>
              <p:tags r:id="rId3"/>
            </p:custDataLst>
          </p:nvPr>
        </p:nvSpPr>
        <p:spPr>
          <a:xfrm>
            <a:off x="5294376" y="1618488"/>
            <a:ext cx="1600200" cy="1600200"/>
          </a:xfrm>
          <a:custGeom>
            <a:rect l="l" t="t" r="r" b="b"/>
            <a:pathLst>
              <a:path w="1600200" h="1600200">
                <a:moveTo>
                  <a:pt x="36576" y="886968"/>
                </a:moveTo>
                <a:cubicBezTo>
                  <a:pt x="-9144" y="841248"/>
                  <a:pt x="-9144" y="758952"/>
                  <a:pt x="36576" y="704088"/>
                </a:cubicBezTo>
                <a:lnTo>
                  <a:pt x="704088" y="36576"/>
                </a:lnTo>
                <a:cubicBezTo>
                  <a:pt x="758952" y="-9144"/>
                  <a:pt x="841248" y="-9144"/>
                  <a:pt x="886968" y="36576"/>
                </a:cubicBezTo>
                <a:lnTo>
                  <a:pt x="1563624" y="704088"/>
                </a:lnTo>
                <a:cubicBezTo>
                  <a:pt x="1609344" y="758952"/>
                  <a:pt x="1609344" y="841248"/>
                  <a:pt x="1563624" y="886968"/>
                </a:cubicBezTo>
                <a:lnTo>
                  <a:pt x="886968" y="1563624"/>
                </a:lnTo>
                <a:cubicBezTo>
                  <a:pt x="841248" y="1609344"/>
                  <a:pt x="758952" y="1609344"/>
                  <a:pt x="704088" y="1563624"/>
                </a:cubicBezTo>
                <a:lnTo>
                  <a:pt x="36576" y="88696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Rectangle 41678_#color-2109&amp;762"/>
          <p:cNvSpPr/>
          <p:nvPr userDrawn="1">
            <p:custDataLst>
              <p:tags r:id="rId4"/>
            </p:custDataLst>
          </p:nvPr>
        </p:nvSpPr>
        <p:spPr>
          <a:xfrm>
            <a:off x="4855464" y="1764792"/>
            <a:ext cx="457200" cy="457200"/>
          </a:xfrm>
          <a:custGeom>
            <a:rect l="l" t="t" r="r" b="b"/>
            <a:pathLst>
              <a:path w="457200" h="457200">
                <a:moveTo>
                  <a:pt x="18288" y="265176"/>
                </a:moveTo>
                <a:cubicBezTo>
                  <a:pt x="-9144" y="246888"/>
                  <a:pt x="-9144" y="210312"/>
                  <a:pt x="18288" y="192024"/>
                </a:cubicBezTo>
                <a:lnTo>
                  <a:pt x="192024" y="18288"/>
                </a:lnTo>
                <a:cubicBezTo>
                  <a:pt x="210312" y="-9144"/>
                  <a:pt x="246888" y="-9144"/>
                  <a:pt x="265176" y="18288"/>
                </a:cubicBezTo>
                <a:lnTo>
                  <a:pt x="448056" y="192024"/>
                </a:lnTo>
                <a:cubicBezTo>
                  <a:pt x="466344" y="210312"/>
                  <a:pt x="466344" y="246888"/>
                  <a:pt x="448056" y="265176"/>
                </a:cubicBezTo>
                <a:lnTo>
                  <a:pt x="265176" y="448056"/>
                </a:lnTo>
                <a:cubicBezTo>
                  <a:pt x="246888" y="466344"/>
                  <a:pt x="210312" y="466344"/>
                  <a:pt x="192024" y="448056"/>
                </a:cubicBezTo>
                <a:lnTo>
                  <a:pt x="18288" y="265176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Rectangle 41679_#color-2109&amp;765"/>
          <p:cNvSpPr/>
          <p:nvPr userDrawn="1">
            <p:custDataLst>
              <p:tags r:id="rId5"/>
            </p:custDataLst>
          </p:nvPr>
        </p:nvSpPr>
        <p:spPr>
          <a:xfrm>
            <a:off x="6922008" y="2715768"/>
            <a:ext cx="228600" cy="228600"/>
          </a:xfrm>
          <a:custGeom>
            <a:rect l="l" t="t" r="r" b="b"/>
            <a:pathLst>
              <a:path w="228600" h="228600">
                <a:moveTo>
                  <a:pt x="9144" y="137160"/>
                </a:moveTo>
                <a:cubicBezTo>
                  <a:pt x="0" y="118872"/>
                  <a:pt x="0" y="109728"/>
                  <a:pt x="9144" y="100584"/>
                </a:cubicBezTo>
                <a:lnTo>
                  <a:pt x="100584" y="9144"/>
                </a:lnTo>
                <a:cubicBezTo>
                  <a:pt x="109728" y="0"/>
                  <a:pt x="118872" y="0"/>
                  <a:pt x="137160" y="9144"/>
                </a:cubicBezTo>
                <a:lnTo>
                  <a:pt x="219456" y="100584"/>
                </a:lnTo>
                <a:cubicBezTo>
                  <a:pt x="228600" y="109728"/>
                  <a:pt x="228600" y="118872"/>
                  <a:pt x="219456" y="137160"/>
                </a:cubicBezTo>
                <a:lnTo>
                  <a:pt x="137160" y="219456"/>
                </a:lnTo>
                <a:cubicBezTo>
                  <a:pt x="118872" y="228600"/>
                  <a:pt x="109728" y="228600"/>
                  <a:pt x="100584" y="219456"/>
                </a:cubicBezTo>
                <a:lnTo>
                  <a:pt x="9144" y="137160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 anchor="t">
            <a:normAutofit/>
          </a:bodyPr>
          <a:lstStyle>
            <a:lvl1pPr algn="ctr">
              <a:defRPr sz="46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3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Rectangle 41675_#color-2109&amp;777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tx2">
              <a:lumMod val="25000"/>
              <a:lumOff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02" name="Rectangle 41676_#color-2109&amp;78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tx2">
              <a:lumMod val="25000"/>
              <a:lumOff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04" name="Rectangle 1_#color-2109&amp;783"/>
          <p:cNvSpPr/>
          <p:nvPr userDrawn="1">
            <p:custDataLst>
              <p:tags r:id="rId3"/>
            </p:custDataLst>
          </p:nvPr>
        </p:nvSpPr>
        <p:spPr>
          <a:xfrm>
            <a:off x="3593592" y="6144768"/>
            <a:ext cx="5266944" cy="713232"/>
          </a:xfrm>
          <a:custGeom>
            <a:rect l="l" t="t" r="r" b="b"/>
            <a:pathLst>
              <a:path w="5266944" h="713232">
                <a:moveTo>
                  <a:pt x="5266944" y="713232"/>
                </a:moveTo>
                <a:lnTo>
                  <a:pt x="0" y="713232"/>
                </a:lnTo>
                <a:lnTo>
                  <a:pt x="2459736" y="9144"/>
                </a:lnTo>
                <a:cubicBezTo>
                  <a:pt x="2505456" y="0"/>
                  <a:pt x="2551176" y="0"/>
                  <a:pt x="2596896" y="9144"/>
                </a:cubicBezTo>
                <a:lnTo>
                  <a:pt x="5266944" y="7132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6" name="Rectangle 41672_#color-2109&amp;786"/>
          <p:cNvSpPr/>
          <p:nvPr userDrawn="1">
            <p:custDataLst>
              <p:tags r:id="rId4"/>
            </p:custDataLst>
          </p:nvPr>
        </p:nvSpPr>
        <p:spPr>
          <a:xfrm>
            <a:off x="5129784" y="0"/>
            <a:ext cx="1993392" cy="521208"/>
          </a:xfrm>
          <a:custGeom>
            <a:rect l="l" t="t" r="r" b="b"/>
            <a:pathLst>
              <a:path w="1993392" h="521208">
                <a:moveTo>
                  <a:pt x="1993392" y="0"/>
                </a:moveTo>
                <a:lnTo>
                  <a:pt x="1060704" y="512064"/>
                </a:lnTo>
                <a:cubicBezTo>
                  <a:pt x="1024128" y="530352"/>
                  <a:pt x="978408" y="530352"/>
                  <a:pt x="941832" y="512064"/>
                </a:cubicBezTo>
                <a:lnTo>
                  <a:pt x="0" y="0"/>
                </a:lnTo>
                <a:lnTo>
                  <a:pt x="1993392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8" name="Rectangle 41673_#color-2109&amp;789"/>
          <p:cNvSpPr/>
          <p:nvPr userDrawn="1">
            <p:custDataLst>
              <p:tags r:id="rId5"/>
            </p:custDataLst>
          </p:nvPr>
        </p:nvSpPr>
        <p:spPr>
          <a:xfrm>
            <a:off x="2176272" y="1545336"/>
            <a:ext cx="868680" cy="868680"/>
          </a:xfrm>
          <a:custGeom>
            <a:rect l="l" t="t" r="r" b="b"/>
            <a:pathLst>
              <a:path w="868680" h="868680">
                <a:moveTo>
                  <a:pt x="18288" y="475488"/>
                </a:moveTo>
                <a:cubicBezTo>
                  <a:pt x="-9144" y="448056"/>
                  <a:pt x="-9144" y="420624"/>
                  <a:pt x="18288" y="402336"/>
                </a:cubicBezTo>
                <a:lnTo>
                  <a:pt x="402336" y="18288"/>
                </a:lnTo>
                <a:cubicBezTo>
                  <a:pt x="420624" y="-9144"/>
                  <a:pt x="448056" y="-9144"/>
                  <a:pt x="475488" y="18288"/>
                </a:cubicBezTo>
                <a:lnTo>
                  <a:pt x="859536" y="402336"/>
                </a:lnTo>
                <a:cubicBezTo>
                  <a:pt x="877824" y="420624"/>
                  <a:pt x="877824" y="448056"/>
                  <a:pt x="859536" y="475488"/>
                </a:cubicBezTo>
                <a:lnTo>
                  <a:pt x="475488" y="859536"/>
                </a:lnTo>
                <a:cubicBezTo>
                  <a:pt x="448056" y="877824"/>
                  <a:pt x="420624" y="877824"/>
                  <a:pt x="402336" y="859536"/>
                </a:cubicBezTo>
                <a:lnTo>
                  <a:pt x="18288" y="47548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Rectangle 41674_#color-2109&amp;792"/>
          <p:cNvSpPr/>
          <p:nvPr userDrawn="1">
            <p:custDataLst>
              <p:tags r:id="rId6"/>
            </p:custDataLst>
          </p:nvPr>
        </p:nvSpPr>
        <p:spPr>
          <a:xfrm>
            <a:off x="9326880" y="4882896"/>
            <a:ext cx="594360" cy="594360"/>
          </a:xfrm>
          <a:custGeom>
            <a:rect l="l" t="t" r="r" b="b"/>
            <a:pathLst>
              <a:path w="594360" h="594360">
                <a:moveTo>
                  <a:pt x="18288" y="329184"/>
                </a:moveTo>
                <a:cubicBezTo>
                  <a:pt x="-9144" y="310896"/>
                  <a:pt x="-9144" y="283464"/>
                  <a:pt x="18288" y="256032"/>
                </a:cubicBezTo>
                <a:lnTo>
                  <a:pt x="256032" y="18288"/>
                </a:lnTo>
                <a:cubicBezTo>
                  <a:pt x="283464" y="-9144"/>
                  <a:pt x="310896" y="-9144"/>
                  <a:pt x="329184" y="18288"/>
                </a:cubicBezTo>
                <a:lnTo>
                  <a:pt x="576072" y="256032"/>
                </a:lnTo>
                <a:cubicBezTo>
                  <a:pt x="594360" y="283464"/>
                  <a:pt x="594360" y="310896"/>
                  <a:pt x="576072" y="329184"/>
                </a:cubicBezTo>
                <a:lnTo>
                  <a:pt x="329184" y="576072"/>
                </a:lnTo>
                <a:cubicBezTo>
                  <a:pt x="310896" y="594360"/>
                  <a:pt x="283464" y="594360"/>
                  <a:pt x="256032" y="576072"/>
                </a:cubicBezTo>
                <a:lnTo>
                  <a:pt x="18288" y="329184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2152952"/>
            <a:ext cx="10515000" cy="18000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2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3782000" y="5475958"/>
            <a:ext cx="4627400" cy="629946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5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_#color-2109&amp;768"/>
          <p:cNvSpPr/>
          <p:nvPr userDrawn="1">
            <p:custDataLst>
              <p:tags r:id="rId12"/>
            </p:custDataLst>
          </p:nvPr>
        </p:nvSpPr>
        <p:spPr>
          <a:xfrm>
            <a:off x="192024" y="0"/>
            <a:ext cx="1389888" cy="694944"/>
          </a:xfrm>
          <a:custGeom>
            <a:rect l="l" t="t" r="r" b="b"/>
            <a:pathLst>
              <a:path w="1389888" h="694944">
                <a:moveTo>
                  <a:pt x="0" y="0"/>
                </a:moveTo>
                <a:cubicBezTo>
                  <a:pt x="0" y="36576"/>
                  <a:pt x="9144" y="64008"/>
                  <a:pt x="36576" y="91440"/>
                </a:cubicBezTo>
                <a:lnTo>
                  <a:pt x="603504" y="658368"/>
                </a:lnTo>
                <a:cubicBezTo>
                  <a:pt x="658368" y="713232"/>
                  <a:pt x="740664" y="713232"/>
                  <a:pt x="786384" y="658368"/>
                </a:cubicBezTo>
                <a:lnTo>
                  <a:pt x="1353312" y="91440"/>
                </a:lnTo>
                <a:cubicBezTo>
                  <a:pt x="1380744" y="64008"/>
                  <a:pt x="1389888" y="36576"/>
                  <a:pt x="1389888" y="0"/>
                </a:cubicBezTo>
                <a:lnTo>
                  <a:pt x="0" y="0"/>
                </a:lnTo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图片_#color-2109&amp;771"/>
          <p:cNvSpPr/>
          <p:nvPr userDrawn="1">
            <p:custDataLst>
              <p:tags r:id="rId13"/>
            </p:custDataLst>
          </p:nvPr>
        </p:nvSpPr>
        <p:spPr>
          <a:xfrm>
            <a:off x="9674352" y="5788152"/>
            <a:ext cx="2249424" cy="1069848"/>
          </a:xfrm>
          <a:custGeom>
            <a:rect l="l" t="t" r="r" b="b"/>
            <a:pathLst>
              <a:path w="2249424" h="1069848">
                <a:moveTo>
                  <a:pt x="2249424" y="1069848"/>
                </a:moveTo>
                <a:lnTo>
                  <a:pt x="0" y="1069848"/>
                </a:lnTo>
                <a:lnTo>
                  <a:pt x="1033272" y="36576"/>
                </a:lnTo>
                <a:cubicBezTo>
                  <a:pt x="1088136" y="-9144"/>
                  <a:pt x="1161288" y="-9144"/>
                  <a:pt x="1216152" y="36576"/>
                </a:cubicBezTo>
                <a:lnTo>
                  <a:pt x="2249424" y="106984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图片_#color-2109&amp;774"/>
          <p:cNvSpPr/>
          <p:nvPr userDrawn="1">
            <p:custDataLst>
              <p:tags r:id="rId14"/>
            </p:custDataLst>
          </p:nvPr>
        </p:nvSpPr>
        <p:spPr>
          <a:xfrm>
            <a:off x="1115568" y="320040"/>
            <a:ext cx="1033272" cy="1033272"/>
          </a:xfrm>
          <a:custGeom>
            <a:rect l="l" t="t" r="r" b="b"/>
            <a:pathLst>
              <a:path w="1033272" h="1033272">
                <a:moveTo>
                  <a:pt x="36576" y="612648"/>
                </a:moveTo>
                <a:cubicBezTo>
                  <a:pt x="-9144" y="557784"/>
                  <a:pt x="-9144" y="475488"/>
                  <a:pt x="36576" y="429768"/>
                </a:cubicBezTo>
                <a:lnTo>
                  <a:pt x="429768" y="36576"/>
                </a:lnTo>
                <a:cubicBezTo>
                  <a:pt x="475488" y="-9144"/>
                  <a:pt x="557784" y="-9144"/>
                  <a:pt x="612648" y="36576"/>
                </a:cubicBezTo>
                <a:lnTo>
                  <a:pt x="996696" y="429768"/>
                </a:lnTo>
                <a:cubicBezTo>
                  <a:pt x="1051560" y="475488"/>
                  <a:pt x="1051560" y="557784"/>
                  <a:pt x="996696" y="612648"/>
                </a:cubicBezTo>
                <a:lnTo>
                  <a:pt x="612648" y="996696"/>
                </a:lnTo>
                <a:cubicBezTo>
                  <a:pt x="557784" y="1051560"/>
                  <a:pt x="475488" y="1051560"/>
                  <a:pt x="429768" y="996696"/>
                </a:cubicBezTo>
                <a:lnTo>
                  <a:pt x="36576" y="61264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84" r:id="rId2"/>
    <p:sldLayoutId id="2147485085" r:id="rId3"/>
    <p:sldLayoutId id="2147485086" r:id="rId4"/>
    <p:sldLayoutId id="2147485087" r:id="rId5"/>
    <p:sldLayoutId id="2147485088" r:id="rId6"/>
    <p:sldLayoutId id="2147485089" r:id="rId7"/>
    <p:sldLayoutId id="2147485090" r:id="rId8"/>
    <p:sldLayoutId id="2147485091" r:id="rId9"/>
    <p:sldLayoutId id="2147485092" r:id="rId10"/>
    <p:sldLayoutId id="2147485093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22" Type="http://schemas.openxmlformats.org/officeDocument/2006/relationships/tags" Target="../tags/tag203.xml" /><Relationship Id="rId23" Type="http://schemas.openxmlformats.org/officeDocument/2006/relationships/tags" Target="../tags/tag204.xml" /><Relationship Id="rId24" Type="http://schemas.openxmlformats.org/officeDocument/2006/relationships/tags" Target="../tags/tag205.xml" /><Relationship Id="rId25" Type="http://schemas.openxmlformats.org/officeDocument/2006/relationships/tags" Target="../tags/tag206.xml" /><Relationship Id="rId26" Type="http://schemas.openxmlformats.org/officeDocument/2006/relationships/tags" Target="../tags/tag207.xml" /><Relationship Id="rId27" Type="http://schemas.openxmlformats.org/officeDocument/2006/relationships/tags" Target="../tags/tag208.xml" /><Relationship Id="rId28" Type="http://schemas.openxmlformats.org/officeDocument/2006/relationships/tags" Target="../tags/tag209.xml" /><Relationship Id="rId29" Type="http://schemas.openxmlformats.org/officeDocument/2006/relationships/tags" Target="../tags/tag210.xml" /><Relationship Id="rId3" Type="http://schemas.openxmlformats.org/officeDocument/2006/relationships/tags" Target="../tags/tag184.xml" /><Relationship Id="rId30" Type="http://schemas.openxmlformats.org/officeDocument/2006/relationships/tags" Target="../tags/tag211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1012113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558925"/>
            <a:ext cx="10515600" cy="2399030"/>
          </a:xfrm>
        </p:spPr>
        <p:txBody>
          <a:bodyPr wrap="square" anchor="b" anchorCtr="0">
            <a:normAutofit/>
          </a:bodyPr>
          <a:lstStyle/>
          <a:p>
            <a:r>
              <a:rPr lang="zh-CN" altLang="en-US"/>
              <a:t>2024年开启全新的篇章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5025" y="4345940"/>
            <a:ext cx="10515600" cy="88265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8488" y="2167128"/>
            <a:ext cx="2459736" cy="2505456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#项图片_#color-2109&amp;729"/>
          <p:cNvSpPr/>
          <p:nvPr>
            <p:custDataLst>
              <p:tags r:id="rId3"/>
            </p:custDataLst>
          </p:nvPr>
        </p:nvSpPr>
        <p:spPr>
          <a:xfrm>
            <a:off x="5367528" y="685918"/>
            <a:ext cx="896112" cy="896112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48" name="序号"/>
          <p:cNvSpPr txBox="1"/>
          <p:nvPr>
            <p:custDataLst>
              <p:tags r:id="rId4"/>
            </p:custDataLst>
          </p:nvPr>
        </p:nvSpPr>
        <p:spPr>
          <a:xfrm>
            <a:off x="5367528" y="685918"/>
            <a:ext cx="896112" cy="896112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5"/>
            </p:custDataLst>
          </p:nvPr>
        </p:nvSpPr>
        <p:spPr>
          <a:xfrm>
            <a:off x="6640079" y="759165"/>
            <a:ext cx="4551796" cy="74961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#项图片_#color-2109&amp;729"/>
          <p:cNvSpPr/>
          <p:nvPr>
            <p:custDataLst>
              <p:tags r:id="rId6"/>
            </p:custDataLst>
          </p:nvPr>
        </p:nvSpPr>
        <p:spPr>
          <a:xfrm>
            <a:off x="5367528" y="4128457"/>
            <a:ext cx="896112" cy="896112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367528" y="4128457"/>
            <a:ext cx="896112" cy="896112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56" name="项标题"/>
          <p:cNvSpPr txBox="1"/>
          <p:nvPr>
            <p:custDataLst>
              <p:tags r:id="rId8"/>
            </p:custDataLst>
          </p:nvPr>
        </p:nvSpPr>
        <p:spPr>
          <a:xfrm>
            <a:off x="6640079" y="4201704"/>
            <a:ext cx="4551796" cy="74961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2024年的挑战与应对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8" name="#项图片_#color-2109&amp;729"/>
          <p:cNvSpPr/>
          <p:nvPr>
            <p:custDataLst>
              <p:tags r:id="rId9"/>
            </p:custDataLst>
          </p:nvPr>
        </p:nvSpPr>
        <p:spPr>
          <a:xfrm>
            <a:off x="5367528" y="2980944"/>
            <a:ext cx="896112" cy="896112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5367528" y="2980944"/>
            <a:ext cx="896112" cy="896112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11"/>
            </p:custDataLst>
          </p:nvPr>
        </p:nvSpPr>
        <p:spPr>
          <a:xfrm>
            <a:off x="6640079" y="3054191"/>
            <a:ext cx="4551796" cy="74961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2024年的新机遇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4" name="#项图片_#color-2109&amp;729"/>
          <p:cNvSpPr/>
          <p:nvPr>
            <p:custDataLst>
              <p:tags r:id="rId12"/>
            </p:custDataLst>
          </p:nvPr>
        </p:nvSpPr>
        <p:spPr>
          <a:xfrm>
            <a:off x="5367528" y="1833431"/>
            <a:ext cx="896112" cy="896112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5367528" y="1833431"/>
            <a:ext cx="896112" cy="896112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8" name="项标题"/>
          <p:cNvSpPr txBox="1"/>
          <p:nvPr>
            <p:custDataLst>
              <p:tags r:id="rId14"/>
            </p:custDataLst>
          </p:nvPr>
        </p:nvSpPr>
        <p:spPr>
          <a:xfrm>
            <a:off x="6640079" y="1906678"/>
            <a:ext cx="4551796" cy="74961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2024年的重要事件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0" name="#项图片_#color-2109&amp;729"/>
          <p:cNvSpPr/>
          <p:nvPr>
            <p:custDataLst>
              <p:tags r:id="rId15"/>
            </p:custDataLst>
          </p:nvPr>
        </p:nvSpPr>
        <p:spPr>
          <a:xfrm>
            <a:off x="5367528" y="5275970"/>
            <a:ext cx="896112" cy="896112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72" name="序号"/>
          <p:cNvSpPr txBox="1"/>
          <p:nvPr>
            <p:custDataLst>
              <p:tags r:id="rId16"/>
            </p:custDataLst>
          </p:nvPr>
        </p:nvSpPr>
        <p:spPr>
          <a:xfrm>
            <a:off x="5367528" y="5275970"/>
            <a:ext cx="896112" cy="896112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17"/>
            </p:custDataLst>
          </p:nvPr>
        </p:nvSpPr>
        <p:spPr>
          <a:xfrm>
            <a:off x="6640079" y="5349217"/>
            <a:ext cx="4551796" cy="74961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2024年的展望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2024年的重要事件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科技突破</a:t>
            </a:r>
            <a:endParaRPr lang="zh-CN" altLang="en-US"/>
          </a:p>
        </p:txBody>
      </p:sp>
      <p:sp>
        <p:nvSpPr>
          <p:cNvPr id="104905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人工智能：深度学习和自然语言处理的突破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量子计算：量子计算机的商用化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生物技术：基因编辑和生物制药的突破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太空探索：火星探测和人类登月的计划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政治变革</a:t>
            </a:r>
            <a:endParaRPr lang="zh-CN" altLang="en-US"/>
          </a:p>
        </p:txBody>
      </p:sp>
      <p:sp>
        <p:nvSpPr>
          <p:cNvPr id="104912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俄罗斯与乌克兰冲突：2024年俄罗斯与乌克兰冲突可能继续升级，影响全球政治稳定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美国总统选举：2024年美国总统选举将决定美国未来的政治走向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英国脱欧：2024年英国将完成脱欧进程，对欧洲政治格局产生深远影响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中国共产党第二十次全国代表大会：2024年中国将召开中国共产党第二十次全国代表大会，对中国未来发展产生重要影响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经济繁荣</a:t>
            </a:r>
            <a:endParaRPr lang="zh-CN" altLang="en-US"/>
          </a:p>
        </p:txBody>
      </p:sp>
      <p:sp>
        <p:nvSpPr>
          <p:cNvPr id="104919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贸易增长：预计全球贸易将保持增长，推动全球经济增长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全球经济增长：预计2024年全球经济增长将加速，主要经济体将实现复苏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科技创新：预计2024年科技创新将继续推动经济增长，特别是在人工智能、5G等领域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投资增长：预计全球投资将保持增长，特别是在基础设施、新能源等领域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社会进步</a:t>
            </a:r>
            <a:endParaRPr lang="zh-CN" altLang="en-US"/>
          </a:p>
        </p:txBody>
      </p:sp>
      <p:sp>
        <p:nvSpPr>
          <p:cNvPr id="104924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教育改革：在线教育、素质教育的推广和普及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医疗健康：精准医疗、远程医疗等技术的创新和发展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科技发展：人工智能、5G、物联网等技术的广泛应用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环境保护：全球气候变化协议的签署和实施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2024年的新机遇</a:t>
            </a:r>
            <a:endParaRPr lang="zh-CN" altLang="en-US"/>
          </a:p>
        </p:txBody>
      </p:sp>
      <p:sp>
        <p:nvSpPr>
          <p:cNvPr id="10493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创业机会</a:t>
            </a:r>
            <a:endParaRPr lang="zh-CN" altLang="en-US"/>
          </a:p>
        </p:txBody>
      </p:sp>
      <p:sp>
        <p:nvSpPr>
          <p:cNvPr id="10493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新兴产业：人工智能、大数据、物联网等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消费升级：健康、教育、旅游等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政策支持：创业扶持政策、税收优惠等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科技创新：5G、区块链、量子计算等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投资机会</a:t>
            </a:r>
            <a:endParaRPr lang="zh-CN" altLang="en-US"/>
          </a:p>
        </p:txBody>
      </p:sp>
      <p:sp>
        <p:nvSpPr>
          <p:cNvPr id="104945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科技行业：5G、人工智能、区块链等新兴技术的发展带来投资机会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教育产业：在线教育、职业教育等教育产业的发展为投资者提供新的机会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健康医疗：人口老龄化趋势加剧，健康医疗行业具有巨大的投资潜力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绿色能源：随着环保意识的提高，绿色能源行业将迎来更多投资机会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就业机会</a:t>
            </a:r>
            <a:endParaRPr lang="zh-CN" altLang="en-US"/>
          </a:p>
        </p:txBody>
      </p:sp>
      <p:sp>
        <p:nvSpPr>
          <p:cNvPr id="104953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创新创业：创业孵化器、创新园区等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新兴产业：人工智能、大数据、物联网等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传统产业升级：制造业、服务业等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国际合作：跨国公司、国际组织等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https://d.book118.com/108110121134006027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3290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1_2"/>
  <p:tag name="KSO_WM_UNIT_INDEX" val="1_1_2"/>
  <p:tag name="KSO_WM_UNIT_LAYERLEVEL" val="1_1_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4_1"/>
  <p:tag name="KSO_WM_UNIT_INDEX" val="1_4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4_2"/>
  <p:tag name="KSO_WM_UNIT_INDEX" val="1_4_2"/>
  <p:tag name="KSO_WM_UNIT_LAYERLEVEL" val="1_1_1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3_2"/>
  <p:tag name="KSO_WM_UNIT_INDEX" val="1_3_2"/>
  <p:tag name="KSO_WM_UNIT_LAYERLEVEL" val="1_1_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2_2"/>
  <p:tag name="KSO_WM_UNIT_INDEX" val="1_2_2"/>
  <p:tag name="KSO_WM_UNIT_LAYERLEVEL" val="1_1_1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5_2"/>
  <p:tag name="KSO_WM_UNIT_INDEX" val="1_5_2"/>
  <p:tag name="KSO_WM_UNIT_LAYERLEVEL" val="1_1_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8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1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8">
      <a:dk1>
        <a:srgbClr val="000000"/>
      </a:dk1>
      <a:lt1>
        <a:srgbClr val="FFFFFF"/>
      </a:lt1>
      <a:dk2>
        <a:srgbClr val="3C2400"/>
      </a:dk2>
      <a:lt2>
        <a:srgbClr val="FFFFFF"/>
      </a:lt2>
      <a:accent1>
        <a:srgbClr val="FEBA32"/>
      </a:accent1>
      <a:accent2>
        <a:srgbClr val="EE822F"/>
      </a:accent2>
      <a:accent3>
        <a:srgbClr val="E9CA25"/>
      </a:accent3>
      <a:accent4>
        <a:srgbClr val="FE5732"/>
      </a:accent4>
      <a:accent5>
        <a:srgbClr val="FFA114"/>
      </a:accent5>
      <a:accent6>
        <a:srgbClr val="ED4E4E"/>
      </a:accent6>
      <a:hlink>
        <a:srgbClr val="658BD5"/>
      </a:hlink>
      <a:folHlink>
        <a:srgbClr val="A16AA5"/>
      </a:folHlink>
    </a:clrScheme>
    <a:fontScheme name="自定义 40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MiSans Demibold</vt:lpstr>
      <vt:lpstr>微软雅黑</vt:lpstr>
      <vt:lpstr>宋体</vt:lpstr>
      <vt:lpstr>Office Theme</vt:lpstr>
      <vt:lpstr>2024年开启全新的篇章</vt:lpstr>
      <vt:lpstr>目录</vt:lpstr>
      <vt:lpstr>添加章节标题</vt:lpstr>
      <vt:lpstr>2024年的重要事件</vt:lpstr>
      <vt:lpstr>科技突破</vt:lpstr>
      <vt:lpstr>政治变革</vt:lpstr>
      <vt:lpstr>经济繁荣</vt:lpstr>
      <vt:lpstr>社会进步</vt:lpstr>
      <vt:lpstr>2024年的新机遇</vt:lpstr>
      <vt:lpstr>创业机会</vt:lpstr>
      <vt:lpstr>投资机会</vt:lpstr>
      <vt:lpstr>就业机会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2024-09-05T23:31:03.314</cp:lastPrinted>
  <dcterms:created xsi:type="dcterms:W3CDTF">2024-09-05T15:31:03Z</dcterms:created>
  <dcterms:modified xsi:type="dcterms:W3CDTF">2024-09-05T15:31:05Z</dcterms:modified>
</cp:coreProperties>
</file>