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2D39F-99A4-422B-B5A2-EF2C3E67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45F7E-9A3F-4C90-9264-0504ACC1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829BA-C05E-44EC-920A-418E75FE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8E7E1-CFD0-4F2E-B70E-BA352DD64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27B008-1237-4256-8AD2-72EC8461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938EC-82AC-40FD-ABAA-2177A3DC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2AE73-2DB5-4B55-B5F3-5E7C3CB5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10792-AC4B-4DB4-A8FF-C2C091E5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D3203-B9AC-4C8A-B1E2-B1DE7A090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1D207-0ABC-45E0-BB64-97739CD9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47C0-20AB-4737-B812-20CB4FB8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10420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大客户营销管理策略在物流行业的实践探索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大客户识别与定位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营销团队建设与培训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随着全球化和电子商务的快速发展，物流行业规模不断扩大，市场竞争日益激烈。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技术创新推动行业变革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人工智能、大数据、物联网等新技术在物流行业的应用，推动了行业的智能化、自动化发展。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客户对物流服务的需求越来越多样化，包括快速、准确、便捷、个性化等方面。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大客户是企业的重要收入来源，通过有效的大客户营销管理策略，可以促进业务增长，提高企业盈利能力。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在激烈的市场竞争中，有效的大客户营销管理策略可以帮助企业更好地应对市场变化，增强企业竞争力。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通过针对大客户制定个性化的营销管理策略，可以更好地满足客户需求，提升客户满意度和忠诚度。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报告目的和研究范围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本报告旨在探讨大客户营销管理策略在物流行业的实践应用，分析存在的问题并提出相应的对策建议，为物流企业提供参考和借鉴。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本报告将围绕物流行业的大客户营销管理策略展开研究，包括大客户的识别、需求分析、营销策略制定、客户关系维护等方面。同时，将结合具体案例进行分析和探讨。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大客户识别与定位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大客户通常指对物流企业具有战略意义的客户，其业务量、业务规模及业务增长潜力较大，对企业的经营和发展具有重要影响。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大客户往往具有业务量稳定、需求多样化、服务要求高、价格敏感等特点，需要物流企业提供个性化、专业化的服务。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根据客户需求、行业特点、地域分布等因素，将物流市场细分为不同的子市场，以便更好地识别和定位大客户。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在细分市场中，选择具有潜力的大客户作为目标客户，分析其需求特点和业务规模，制定相应的营销策略。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市场细分与目标客户选择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建立包括业务量、业务增长率、利润率、客户满意度等在内的多维度评估指标，全面衡量大客户的价值。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采用定量和定性相结合的方法，如数据分析、专家评分等，对大客户进行价值评估。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根据评估结果，对大客户进行分级管理，为不同级别的大客户提供相应的服务和资源支持。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客户价值评估体系建立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通过市场调研、客户访谈等方式，深入了解大客户的物流需求、期望和偏好。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根据客户需求，提供个性化的物流服务方案，包括运输、仓储、配送、信息管理等环节。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定期评估服务方案的效果，针对存在的问题进行及时调整和优化。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个性化服务方案设计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详细分析物流服务的成本构成，包括运输、仓储、人力等各方面的费用。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市场竞争调研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了解市场上同类物流服务的价格水平，以及竞争对手的价格策略。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灵活定价策略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根据客户需求、服务内容和市场竞争情况，制定灵活的价格策略，包括折扣、优惠等。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通过线上平台、社交媒体、行业协会等多种渠道，拓展大客户的来源。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多元化渠道拓展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定期评估各渠道的拓展效果，包括客户数量、质量、转化率等指标。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针对效果不佳的渠道进行调整或优化，整合各渠道资源，提高拓展效率。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渠道优化与整合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https://d.book118.com/108111042027006045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2024-09-25T15:06:53.052</cp:lastPrinted>
  <dcterms:created xsi:type="dcterms:W3CDTF">2024-09-25T07:06:53Z</dcterms:created>
  <dcterms:modified xsi:type="dcterms:W3CDTF">2024-09-25T07:06:55Z</dcterms:modified>
</cp:coreProperties>
</file>