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42AFB-961F-4A67-A63D-DEB41ADD1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602CB-305B-4AF4-9323-C020AD5F0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45FEB-5C13-4CFF-A87F-B4200331E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D8F80-1EB3-43F3-8AD1-5CBD03169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A960C-911D-4C8B-A140-EF45C0CF9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63228-D2D7-42FA-8293-0A365A13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FC817-862A-4CF8-B67E-9840218DB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F019D-C943-4F25-8F9A-F423D1D2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EFD2F-CCA6-4E0D-A483-DDC89051E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F3245-06B0-4E61-B4A0-57493AD7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FFA66-F2AF-4B7D-BBD7-0A406CBD8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2075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主题班会设计—艾滋病离我们不远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主题班会的目的和意义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增强学生对艾滋病的认识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让学生明白艾滋病并非绝症，只要正确认识并采取科学预防措施，就能有效避免感染。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让学生了解艾滋病的传播途径、症状、预防措施以及治疗手段。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17" r="9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教会学生如何正确使用安全套，避免性行为中的感染风险。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引导学生了解性健康知识，树立正确的性观念，避免不安全性行为。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提倡安全性行为，避免性传播感染。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鼓励学生保持健康的生活习惯，如均衡饮食、适量运动、不吸烟不喝酒等，以增强身体免疫力，预防各种疾病。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https://d.book118.com/108112075015006027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2024-09-04T17:38:00.290</cp:lastPrinted>
  <dcterms:created xsi:type="dcterms:W3CDTF">2024-09-04T09:38:00Z</dcterms:created>
  <dcterms:modified xsi:type="dcterms:W3CDTF">2024-09-04T09:38:02Z</dcterms:modified>
</cp:coreProperties>
</file>