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90486-8B63-4B5E-BF62-F729798B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00589-5C5D-4F2F-AD4F-294F80D3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00298-CA24-4252-8B41-23CC592A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131B6-E5D6-4522-806F-EEADCD8C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1FB3E-9942-4437-AFD2-5E07075F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CEA5F-C5BC-4F07-8112-12AE666C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ECB89-C364-4FDD-9E85-272480C0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65A54-A918-45B2-828C-C8F5C731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830F7-1E20-43EB-9C1F-6D9ABDED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BC06-D4F4-43A1-B742-5DF3A10A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7864-DB5A-42D0-B1E1-F20514A7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21100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产程管理中的决策分析与决策优化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决策分析理论与方法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产程管理中的决策问题识别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基于数据驱动的决策优化方法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随着医疗技术的进步和患者需求的提高，产程管理涉及的因素越来越多，决策难度增加。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产程管理中决策失误可能导致母婴并发症，甚至危及生命，因此决策分析至关重要。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决策失误后果严重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产程管理复杂性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通过决策分析，医生可以与患者及其家属充分沟通，解释不同方案的风险和收益，增强患者对医生的信任。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通过科学的决策分析方法，可以对各种可能的方案进行全面评估，从而选择最优方案。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决策分析可以帮助医生预测和评估潜在的风险，从而采取相应的措施进行规避。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决策分析在产程管理中的重要性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产程是指从孕妇开始出现规律宫缩到胎儿娩出的全过程。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通常将产程划分为三个阶段。第一阶段为宫口扩张期，从规律宫缩开始到宫口开全；第二阶段为胎儿娩出期，从宫口开全到胎儿娩出；第三阶段为胎盘娩出期，从胎儿娩出到胎盘娩出。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确保母婴安全，促进自然分娩，降低剖宫产率，提高产科质量。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以母婴为中心，遵循医学原则，实施个体化、人性化的管理。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包括定期产前检查、产程中的实时监测与评估、以及针对异常情况的干预措施等。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现有管理方法存在诸多挑战，如产程中不确定因素多、实时监测手段有限、医护人员经验差异等，导致决策难度大，难以确保母婴安全。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现有产程管理方法及挑战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决策分析理论与方法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决策分析基本概念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根据问题的性质和目标的不同，决策分析可分为描述性、预测性和规范性三种类型。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决策分析类型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决策分析是一种系统性的方法，旨在通过收集、整理、分析和解释信息，为决策者提供有关问题、机会、解决方案和潜在结果的知识，以支持决策过程。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决策分析涉及问题识别、目标设定、方案制定、方案评估、决策实施和效果评估等要素。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常用决策分析方法介绍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通过集思广益的方式，激发团队成员的创造力和想象力，产生尽可能多的想法和解决方案。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通过构建决策树模型，将复杂的问题分解为简单的决策节点，以便更好地理解和评估各种方案的可能结果。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通过分析组织的优势（Strengths）、劣势（Weaknesses）、机会（Opportunities）和威胁（Threats），帮助决策者制定战略和计划。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通过分析关键参数变化对决策结果的影响程度，帮助决策者识别潜在的风险和不确定性。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根据产妇的分娩方式和身体状况，运用决策分析方法制定个性化的产后恢复计划，促进产妇身体和心理的全面康复。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通过收集产妇和胎儿的相关信息，运用决策分析方法对产程进展进行客观评估，为医生提供决策支持。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根据产妇的自身条件和胎儿状况，运用决策分析方法比较自然分娩和剖宫产的优劣，协助医生做出合理的分娩方式选择。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产程并发症预防与处理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通过监测产妇的生命体征和胎儿状况，及时发现潜在的并发症风险，运用决策分析方法制定预防措施和处理方案，确保母婴安全。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决策分析在产程管理中的应用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产程管理中的决策问题识别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产妇状况评估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根据产妇的生理、心理状况及产前检查结果，识别可能存在的风险点和需要重点关注的问题。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实时监测产程进展，包括宫缩、胎儿心率等指标，及时发现异常情况。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根据产妇状况和医院资源情况，合理调配医护人员、设备、药物等资源。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识别关键决策点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https://d.book118.com/108112110042006031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2024-09-08T03:46:29.969</cp:lastPrinted>
  <dcterms:created xsi:type="dcterms:W3CDTF">2024-09-07T19:46:29Z</dcterms:created>
  <dcterms:modified xsi:type="dcterms:W3CDTF">2024-09-07T19:46:32Z</dcterms:modified>
</cp:coreProperties>
</file>