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94877-3745-40C6-BD86-41DE58573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8E4EF-1603-49D2-AD30-CE7300338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199B8-CACB-48FE-8150-DDD171C92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11F25-54A8-40C4-A455-73579DF8C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438FF2-DCD4-4666-A7B2-4011AF05F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BF3996-73F4-457B-BE0A-6C2E1422B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F1258C-D6CD-48F8-85F6-8F45BE75B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7BE60-D192-424E-993F-634B69001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4AA55-F0A5-4D19-A501-E2B315C78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1259A-2D31-4FFC-A764-556E393D6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1295C-8E2E-4C2C-9696-EEC7600CD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130131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新生儿护理学术会议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新生儿生理特点与护理要点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新生儿心理发展与早期教育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新生儿护理实践与案例分享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新生儿护理研究与展望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促进婴儿健康成长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新生儿期是人生最初阶段，良好的护理能够为婴儿打下健康成长的基础。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科学的新生儿护理有助于降低新生儿死亡率，提高生存质量。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正确的护理方法有助于预防新生儿常见疾病，如皮肤感染、呼吸道疾病等。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新生儿身体机能尚未完全发育，需要具备专业知识和技能的护理人员进行照顾。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专业技能要求高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家庭参与不足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92" r="18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医疗资源分布不均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家长在新生儿护理方面的知识和技能有限，需要更多的教育和指导。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不同地区医疗资源分布不均，可能导致部分地区新生儿护理质量不高。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当前新生儿护理的挑战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998" r="1899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276" r="1827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新生儿护理的发展趋势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鼓励家庭参与新生儿护理，实现家庭与医院共同照顾婴儿的模式。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加强对新生儿护理人员的专业培训，提高护理质量。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利用科技手段改进新生儿护理工作，如智能设备、远程监控等。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将新生儿护理服务延伸至社区层面，为家庭提供更便捷的护理支持。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家庭与医院合作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专业化培训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科技创新应用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社区服务拓展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新生儿生理特点与护理要点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8" r="1466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新生儿体温调节中枢尚未发育完全，需要注意保暖，维持适宜的室内温度。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新生儿胃容量较小，消化酶活性较低，需要注意喂养的量和次数，避免过度喂养。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新生儿呼吸道较为狭窄，需要注意保持呼吸道通畅，避免发生窒息。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新生儿免疫系统尚未完全发育，抵抗力较弱，需要注意预防感染。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提倡母乳喂养，母乳含有丰富的营养和免疫物质，有助于宝宝的健康成长。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无法母乳喂养时，可选择适合宝宝的婴儿配方奶，注意奶量和喂养时间的控制。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保持新生儿皮肤清洁干燥，定期更换尿布，注意脐带护理，保持室内空气流通。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新生儿喂养与日常护理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生理性黄疸一般无需特殊处理，病理性黄疸需要及时就医治疗。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保持脐带周围清洁干燥，定期消毒，避免感染。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勤换尿布，保持皮肤清洁干燥，可使用护臀霜预防红臀。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注意保持呼吸道通畅，避免新生儿接触感染源，如感冒患者需远离新生儿。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新生儿常见疾病的预防与护理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新生儿心理发展与早期教育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https://d.book118.com/108113013141006037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2024-09-18T01:22:29.764</cp:lastPrinted>
  <dcterms:created xsi:type="dcterms:W3CDTF">2024-09-17T17:22:29Z</dcterms:created>
  <dcterms:modified xsi:type="dcterms:W3CDTF">2024-09-17T17:22:31Z</dcterms:modified>
</cp:coreProperties>
</file>